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4" r:id="rId4"/>
  </p:sldMasterIdLst>
  <p:notesMasterIdLst>
    <p:notesMasterId r:id="rId7"/>
  </p:notesMasterIdLst>
  <p:handoutMasterIdLst>
    <p:handoutMasterId r:id="rId8"/>
  </p:handoutMasterIdLst>
  <p:sldIdLst>
    <p:sldId id="260" r:id="rId5"/>
    <p:sldId id="259" r:id="rId6"/>
  </p:sldIdLst>
  <p:sldSz cx="10691813" cy="7559675"/>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15" autoAdjust="0"/>
    <p:restoredTop sz="95324" autoAdjust="0"/>
  </p:normalViewPr>
  <p:slideViewPr>
    <p:cSldViewPr snapToGrid="0">
      <p:cViewPr varScale="1">
        <p:scale>
          <a:sx n="119" d="100"/>
          <a:sy n="119" d="100"/>
        </p:scale>
        <p:origin x="936" y="114"/>
      </p:cViewPr>
      <p:guideLst/>
    </p:cSldViewPr>
  </p:slideViewPr>
  <p:notesTextViewPr>
    <p:cViewPr>
      <p:scale>
        <a:sx n="3" d="2"/>
        <a:sy n="3" d="2"/>
      </p:scale>
      <p:origin x="0" y="0"/>
    </p:cViewPr>
  </p:notesTextViewPr>
  <p:notesViewPr>
    <p:cSldViewPr snapToGrid="0">
      <p:cViewPr varScale="1">
        <p:scale>
          <a:sx n="158" d="100"/>
          <a:sy n="158" d="100"/>
        </p:scale>
        <p:origin x="424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8D6FE3C-34D8-4B4B-9273-D907B0A3B964}" type="datetimeFigureOut">
              <a:rPr lang="en-US"/>
              <a:t>4/6/2023</a:t>
            </a:fld>
            <a:endParaRPr/>
          </a:p>
        </p:txBody>
      </p:sp>
      <p:sp>
        <p:nvSpPr>
          <p:cNvPr id="4" name="Footer Placeholder 3"/>
          <p:cNvSpPr>
            <a:spLocks noGrp="1"/>
          </p:cNvSpPr>
          <p:nvPr>
            <p:ph type="ftr" sz="quarter" idx="2"/>
          </p:nvPr>
        </p:nvSpPr>
        <p:spPr>
          <a:xfrm>
            <a:off x="0" y="9428587"/>
            <a:ext cx="2945659" cy="498055"/>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3" y="9428587"/>
            <a:ext cx="2945659" cy="498055"/>
          </a:xfrm>
          <a:prstGeom prst="rect">
            <a:avLst/>
          </a:prstGeom>
        </p:spPr>
        <p:txBody>
          <a:bodyPr vert="horz" lIns="91440" tIns="45720" rIns="91440" bIns="45720" rtlCol="0" anchor="b"/>
          <a:lstStyle>
            <a:lvl1pPr algn="r">
              <a:defRPr sz="1200"/>
            </a:lvl1pPr>
          </a:lstStyle>
          <a:p>
            <a:fld id="{E169A89D-734B-4FAD-B6E7-2B864E72E489}" type="slidenum">
              <a:rPr/>
              <a:t>‹Nr.›</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D0FF5F4-5691-49AF-9E16-FB22826F7264}" type="datetimeFigureOut">
              <a:rPr lang="en-US"/>
              <a:t>4/6/2023</a:t>
            </a:fld>
            <a:endParaRPr/>
          </a:p>
        </p:txBody>
      </p:sp>
      <p:sp>
        <p:nvSpPr>
          <p:cNvPr id="4" name="Slide Image Placeholder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428587"/>
            <a:ext cx="2945659" cy="49805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3" y="9428587"/>
            <a:ext cx="2945659" cy="498055"/>
          </a:xfrm>
          <a:prstGeom prst="rect">
            <a:avLst/>
          </a:prstGeom>
        </p:spPr>
        <p:txBody>
          <a:bodyPr vert="horz" lIns="91440" tIns="45720" rIns="91440" bIns="45720" rtlCol="0" anchor="b"/>
          <a:lstStyle>
            <a:lvl1pPr algn="r">
              <a:defRPr sz="1200"/>
            </a:lvl1pPr>
          </a:lstStyle>
          <a:p>
            <a:fld id="{952A89D7-7603-4ECB-ADF6-F6CF2BE4F401}" type="slidenum">
              <a:rPr/>
              <a:t>‹Nr.›</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To change the logo to your own, select  the picture “replace with LOGO” and choose Change Picture on the Picture Tools Format tab.</a:t>
            </a:r>
          </a:p>
          <a:p>
            <a:endParaRPr lang="en-US" dirty="0"/>
          </a:p>
          <a:p>
            <a:r>
              <a:rPr lang="en-US" dirty="0"/>
              <a:t>And did you notice we made fold marks for you? They are really light, but if you don’t like them showing on your brochure, select and delete them before you print.</a:t>
            </a:r>
          </a:p>
        </p:txBody>
      </p:sp>
      <p:sp>
        <p:nvSpPr>
          <p:cNvPr id="4" name="Slide Number Placeholder 3"/>
          <p:cNvSpPr>
            <a:spLocks noGrp="1"/>
          </p:cNvSpPr>
          <p:nvPr>
            <p:ph type="sldNum" sz="quarter" idx="10"/>
          </p:nvPr>
        </p:nvSpPr>
        <p:spPr/>
        <p:txBody>
          <a:bodyPr/>
          <a:lstStyle/>
          <a:p>
            <a:fld id="{952A89D7-7603-4ECB-ADF6-F6CF2BE4F401}" type="slidenum">
              <a:rPr lang="en-US" smtClean="0"/>
              <a:pPr/>
              <a:t>1</a:t>
            </a:fld>
            <a:endParaRPr lang="en-US"/>
          </a:p>
        </p:txBody>
      </p:sp>
      <p:sp>
        <p:nvSpPr>
          <p:cNvPr id="7" name="Slide Image Placeholder 6"/>
          <p:cNvSpPr>
            <a:spLocks noGrp="1" noRot="1" noChangeAspect="1"/>
          </p:cNvSpPr>
          <p:nvPr>
            <p:ph type="sldImg"/>
          </p:nvPr>
        </p:nvSpPr>
        <p:spPr>
          <a:xfrm>
            <a:off x="1030288" y="1241425"/>
            <a:ext cx="4737100" cy="3349625"/>
          </a:xfrm>
        </p:spPr>
      </p:sp>
    </p:spTree>
    <p:extLst>
      <p:ext uri="{BB962C8B-B14F-4D97-AF65-F5344CB8AC3E}">
        <p14:creationId xmlns:p14="http://schemas.microsoft.com/office/powerpoint/2010/main" val="820910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To change the logo to your own, select  the picture “replace with LOGO” and choose Change Picture on the Picture Tools Format tab.</a:t>
            </a:r>
          </a:p>
          <a:p>
            <a:endParaRPr lang="en-US" dirty="0"/>
          </a:p>
          <a:p>
            <a:r>
              <a:rPr lang="en-US" dirty="0"/>
              <a:t>And did you notice we made fold marks for you? They are really light, but if you don’t like them showing on your brochure, select and delete them before you print.</a:t>
            </a:r>
          </a:p>
        </p:txBody>
      </p:sp>
      <p:sp>
        <p:nvSpPr>
          <p:cNvPr id="4" name="Slide Number Placeholder 3"/>
          <p:cNvSpPr>
            <a:spLocks noGrp="1"/>
          </p:cNvSpPr>
          <p:nvPr>
            <p:ph type="sldNum" sz="quarter" idx="10"/>
          </p:nvPr>
        </p:nvSpPr>
        <p:spPr/>
        <p:txBody>
          <a:bodyPr/>
          <a:lstStyle/>
          <a:p>
            <a:fld id="{952A89D7-7603-4ECB-ADF6-F6CF2BE4F401}" type="slidenum">
              <a:rPr lang="en-US" smtClean="0"/>
              <a:pPr/>
              <a:t>2</a:t>
            </a:fld>
            <a:endParaRPr lang="en-US"/>
          </a:p>
        </p:txBody>
      </p:sp>
      <p:sp>
        <p:nvSpPr>
          <p:cNvPr id="7" name="Slide Image Placeholder 6"/>
          <p:cNvSpPr>
            <a:spLocks noGrp="1" noRot="1" noChangeAspect="1"/>
          </p:cNvSpPr>
          <p:nvPr>
            <p:ph type="sldImg"/>
          </p:nvPr>
        </p:nvSpPr>
        <p:spPr>
          <a:xfrm>
            <a:off x="1030288" y="1241425"/>
            <a:ext cx="4737100" cy="3349625"/>
          </a:xfrm>
        </p:spPr>
      </p:sp>
    </p:spTree>
    <p:extLst>
      <p:ext uri="{BB962C8B-B14F-4D97-AF65-F5344CB8AC3E}">
        <p14:creationId xmlns:p14="http://schemas.microsoft.com/office/powerpoint/2010/main" val="1750841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CC85EA-8B48-9145-9850-544F46B622CA}"/>
              </a:ext>
            </a:extLst>
          </p:cNvPr>
          <p:cNvSpPr>
            <a:spLocks noGrp="1"/>
          </p:cNvSpPr>
          <p:nvPr>
            <p:ph type="ctrTitle"/>
          </p:nvPr>
        </p:nvSpPr>
        <p:spPr>
          <a:xfrm>
            <a:off x="1336477" y="1237198"/>
            <a:ext cx="8018860" cy="2631887"/>
          </a:xfrm>
        </p:spPr>
        <p:txBody>
          <a:bodyPr anchor="b"/>
          <a:lstStyle>
            <a:lvl1pPr algn="ctr">
              <a:defRPr sz="4814"/>
            </a:lvl1pPr>
          </a:lstStyle>
          <a:p>
            <a:r>
              <a:rPr lang="de-DE" smtClean="0"/>
              <a:t>Titelmasterformat durch Klicken bearbeiten</a:t>
            </a:r>
            <a:endParaRPr lang="de-DE"/>
          </a:p>
        </p:txBody>
      </p:sp>
      <p:sp>
        <p:nvSpPr>
          <p:cNvPr id="3" name="Untertitel 2">
            <a:extLst>
              <a:ext uri="{FF2B5EF4-FFF2-40B4-BE49-F238E27FC236}">
                <a16:creationId xmlns:a16="http://schemas.microsoft.com/office/drawing/2014/main" id="{CA95F756-DB7D-A24A-BE9A-17063CFD5B64}"/>
              </a:ext>
            </a:extLst>
          </p:cNvPr>
          <p:cNvSpPr>
            <a:spLocks noGrp="1"/>
          </p:cNvSpPr>
          <p:nvPr>
            <p:ph type="subTitle" idx="1"/>
          </p:nvPr>
        </p:nvSpPr>
        <p:spPr>
          <a:xfrm>
            <a:off x="1336477" y="3970580"/>
            <a:ext cx="8018860" cy="1825171"/>
          </a:xfrm>
        </p:spPr>
        <p:txBody>
          <a:bodyPr/>
          <a:lstStyle>
            <a:lvl1pPr marL="0" indent="0" algn="ctr">
              <a:buNone/>
              <a:defRPr sz="1926"/>
            </a:lvl1pPr>
            <a:lvl2pPr marL="366855" indent="0" algn="ctr">
              <a:buNone/>
              <a:defRPr sz="1605"/>
            </a:lvl2pPr>
            <a:lvl3pPr marL="733710" indent="0" algn="ctr">
              <a:buNone/>
              <a:defRPr sz="1444"/>
            </a:lvl3pPr>
            <a:lvl4pPr marL="1100565" indent="0" algn="ctr">
              <a:buNone/>
              <a:defRPr sz="1284"/>
            </a:lvl4pPr>
            <a:lvl5pPr marL="1467420" indent="0" algn="ctr">
              <a:buNone/>
              <a:defRPr sz="1284"/>
            </a:lvl5pPr>
            <a:lvl6pPr marL="1834275" indent="0" algn="ctr">
              <a:buNone/>
              <a:defRPr sz="1284"/>
            </a:lvl6pPr>
            <a:lvl7pPr marL="2201130" indent="0" algn="ctr">
              <a:buNone/>
              <a:defRPr sz="1284"/>
            </a:lvl7pPr>
            <a:lvl8pPr marL="2567985" indent="0" algn="ctr">
              <a:buNone/>
              <a:defRPr sz="1284"/>
            </a:lvl8pPr>
            <a:lvl9pPr marL="2934840" indent="0" algn="ctr">
              <a:buNone/>
              <a:defRPr sz="1284"/>
            </a:lvl9pPr>
          </a:lstStyle>
          <a:p>
            <a:r>
              <a:rPr lang="de-DE" smtClean="0"/>
              <a:t>Formatvorlage des Untertitelmasters durch Klicken bearbeiten</a:t>
            </a:r>
            <a:endParaRPr lang="de-DE"/>
          </a:p>
        </p:txBody>
      </p:sp>
      <p:sp>
        <p:nvSpPr>
          <p:cNvPr id="4" name="Datumsplatzhalter 3">
            <a:extLst>
              <a:ext uri="{FF2B5EF4-FFF2-40B4-BE49-F238E27FC236}">
                <a16:creationId xmlns:a16="http://schemas.microsoft.com/office/drawing/2014/main" id="{167AA6D4-FF60-EC4D-AED4-08591B20B0E2}"/>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5" name="Fußzeilenplatzhalter 4">
            <a:extLst>
              <a:ext uri="{FF2B5EF4-FFF2-40B4-BE49-F238E27FC236}">
                <a16:creationId xmlns:a16="http://schemas.microsoft.com/office/drawing/2014/main" id="{E7BE5B3B-98FA-F14F-B861-E696093BA21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2AB1CC4-3CE7-A841-A8DC-2BE4FD55D368}"/>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178072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B395E5-08D3-B84B-AED4-666A746469ED}"/>
              </a:ext>
            </a:extLst>
          </p:cNvPr>
          <p:cNvSpPr>
            <a:spLocks noGrp="1"/>
          </p:cNvSpPr>
          <p:nvPr>
            <p:ph type="title"/>
          </p:nvPr>
        </p:nvSpPr>
        <p:spPr/>
        <p:txBody>
          <a:bodyPr/>
          <a:lstStyle/>
          <a:p>
            <a:r>
              <a:rPr lang="de-DE" smtClean="0"/>
              <a:t>Titelmasterformat durch Klicken bearbeiten</a:t>
            </a:r>
            <a:endParaRPr lang="de-DE"/>
          </a:p>
        </p:txBody>
      </p:sp>
      <p:sp>
        <p:nvSpPr>
          <p:cNvPr id="3" name="Vertikaler Textplatzhalter 2">
            <a:extLst>
              <a:ext uri="{FF2B5EF4-FFF2-40B4-BE49-F238E27FC236}">
                <a16:creationId xmlns:a16="http://schemas.microsoft.com/office/drawing/2014/main" id="{8826EEE9-5C1B-8E48-892A-9D82A3F2C3E6}"/>
              </a:ext>
            </a:extLst>
          </p:cNvPr>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a:extLst>
              <a:ext uri="{FF2B5EF4-FFF2-40B4-BE49-F238E27FC236}">
                <a16:creationId xmlns:a16="http://schemas.microsoft.com/office/drawing/2014/main" id="{D4053E34-4F03-964A-B1A7-2D29FB1BE4B4}"/>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5" name="Fußzeilenplatzhalter 4">
            <a:extLst>
              <a:ext uri="{FF2B5EF4-FFF2-40B4-BE49-F238E27FC236}">
                <a16:creationId xmlns:a16="http://schemas.microsoft.com/office/drawing/2014/main" id="{18736957-6F54-DF40-9B4C-D06DA0D65D5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E8B5018-0420-2E4C-9153-86A4C6096F64}"/>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415865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614D6A0-6515-8847-8EFB-4224D4A61618}"/>
              </a:ext>
            </a:extLst>
          </p:cNvPr>
          <p:cNvSpPr>
            <a:spLocks noGrp="1"/>
          </p:cNvSpPr>
          <p:nvPr>
            <p:ph type="title" orient="vert"/>
          </p:nvPr>
        </p:nvSpPr>
        <p:spPr>
          <a:xfrm>
            <a:off x="7651329" y="402483"/>
            <a:ext cx="2305423" cy="6406475"/>
          </a:xfrm>
        </p:spPr>
        <p:txBody>
          <a:bodyPr vert="eaVert"/>
          <a:lstStyle/>
          <a:p>
            <a:r>
              <a:rPr lang="de-DE" smtClean="0"/>
              <a:t>Titelmasterformat durch Klicken bearbeiten</a:t>
            </a:r>
            <a:endParaRPr lang="de-DE"/>
          </a:p>
        </p:txBody>
      </p:sp>
      <p:sp>
        <p:nvSpPr>
          <p:cNvPr id="3" name="Vertikaler Textplatzhalter 2">
            <a:extLst>
              <a:ext uri="{FF2B5EF4-FFF2-40B4-BE49-F238E27FC236}">
                <a16:creationId xmlns:a16="http://schemas.microsoft.com/office/drawing/2014/main" id="{26E287CF-D10C-664D-9531-23B91D2607E2}"/>
              </a:ext>
            </a:extLst>
          </p:cNvPr>
          <p:cNvSpPr>
            <a:spLocks noGrp="1"/>
          </p:cNvSpPr>
          <p:nvPr>
            <p:ph type="body" orient="vert" idx="1"/>
          </p:nvPr>
        </p:nvSpPr>
        <p:spPr>
          <a:xfrm>
            <a:off x="735062" y="402483"/>
            <a:ext cx="6782619" cy="6406475"/>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Datumsplatzhalter 3">
            <a:extLst>
              <a:ext uri="{FF2B5EF4-FFF2-40B4-BE49-F238E27FC236}">
                <a16:creationId xmlns:a16="http://schemas.microsoft.com/office/drawing/2014/main" id="{1DCBE017-7496-174E-9509-20C63D93FB55}"/>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5" name="Fußzeilenplatzhalter 4">
            <a:extLst>
              <a:ext uri="{FF2B5EF4-FFF2-40B4-BE49-F238E27FC236}">
                <a16:creationId xmlns:a16="http://schemas.microsoft.com/office/drawing/2014/main" id="{AB8DDFA7-32DC-FD42-B0E9-6726B891391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9863D20-D387-F749-8BF4-B5458986C013}"/>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3108099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side Page">
    <p:spTree>
      <p:nvGrpSpPr>
        <p:cNvPr id="1" name=""/>
        <p:cNvGrpSpPr/>
        <p:nvPr/>
      </p:nvGrpSpPr>
      <p:grpSpPr>
        <a:xfrm>
          <a:off x="0" y="0"/>
          <a:ext cx="0" cy="0"/>
          <a:chOff x="0" y="0"/>
          <a:chExt cx="0" cy="0"/>
        </a:xfrm>
      </p:grpSpPr>
      <p:sp>
        <p:nvSpPr>
          <p:cNvPr id="50" name="Picture Placeholder 4">
            <a:extLst>
              <a:ext uri="{FF2B5EF4-FFF2-40B4-BE49-F238E27FC236}">
                <a16:creationId xmlns:a16="http://schemas.microsoft.com/office/drawing/2014/main" id="{F03A40E9-B27B-1041-AD35-77C9E9C2FB3D}"/>
              </a:ext>
            </a:extLst>
          </p:cNvPr>
          <p:cNvSpPr>
            <a:spLocks noGrp="1"/>
          </p:cNvSpPr>
          <p:nvPr>
            <p:ph type="pic" sz="quarter" idx="27"/>
          </p:nvPr>
        </p:nvSpPr>
        <p:spPr>
          <a:xfrm>
            <a:off x="7128000" y="0"/>
            <a:ext cx="3564000" cy="7560000"/>
          </a:xfrm>
          <a:solidFill>
            <a:schemeClr val="bg1">
              <a:lumMod val="85000"/>
            </a:schemeClr>
          </a:solidFill>
        </p:spPr>
        <p:txBody>
          <a:bodyPr tIns="182880">
            <a:normAutofit/>
          </a:bodyPr>
          <a:lstStyle>
            <a:lvl1pPr marL="0" indent="0" algn="ctr">
              <a:buNone/>
              <a:defRPr sz="1362"/>
            </a:lvl1pPr>
          </a:lstStyle>
          <a:p>
            <a:r>
              <a:rPr lang="de-DE" smtClean="0"/>
              <a:t>Bild durch Klicken auf Symbol hinzufügen</a:t>
            </a:r>
            <a:endParaRPr lang="en-US" dirty="0"/>
          </a:p>
        </p:txBody>
      </p:sp>
      <p:sp>
        <p:nvSpPr>
          <p:cNvPr id="33" name="Text Placeholder 21"/>
          <p:cNvSpPr>
            <a:spLocks noGrp="1"/>
          </p:cNvSpPr>
          <p:nvPr>
            <p:ph type="body" sz="quarter" idx="21" hasCustomPrompt="1"/>
          </p:nvPr>
        </p:nvSpPr>
        <p:spPr>
          <a:xfrm>
            <a:off x="7605767" y="1406451"/>
            <a:ext cx="2575755" cy="2245151"/>
          </a:xfrm>
        </p:spPr>
        <p:txBody>
          <a:bodyPr lIns="0" tIns="0" rIns="0" bIns="0" anchor="b">
            <a:noAutofit/>
          </a:bodyPr>
          <a:lstStyle>
            <a:lvl1pPr marL="0" indent="0" algn="l">
              <a:lnSpc>
                <a:spcPct val="90000"/>
              </a:lnSpc>
              <a:spcBef>
                <a:spcPts val="0"/>
              </a:spcBef>
              <a:buNone/>
              <a:defRPr sz="2821" b="0" i="0" baseline="0">
                <a:solidFill>
                  <a:schemeClr val="accent2"/>
                </a:solidFill>
                <a:latin typeface="Fira Sans Condensed Light" panose="020B0403050000020004" pitchFamily="34" charset="0"/>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lang="en-US" dirty="0"/>
              <a:t>Heading text</a:t>
            </a:r>
            <a:endParaRPr dirty="0"/>
          </a:p>
        </p:txBody>
      </p:sp>
      <p:sp>
        <p:nvSpPr>
          <p:cNvPr id="34" name="Text Placeholder 21"/>
          <p:cNvSpPr>
            <a:spLocks noGrp="1"/>
          </p:cNvSpPr>
          <p:nvPr>
            <p:ph type="body" sz="quarter" idx="22" hasCustomPrompt="1"/>
          </p:nvPr>
        </p:nvSpPr>
        <p:spPr>
          <a:xfrm>
            <a:off x="7605767" y="3888424"/>
            <a:ext cx="2575755" cy="599810"/>
          </a:xfrm>
        </p:spPr>
        <p:txBody>
          <a:bodyPr lIns="0" tIns="0" rIns="0" bIns="0" anchor="t">
            <a:noAutofit/>
          </a:bodyPr>
          <a:lstStyle>
            <a:lvl1pPr marL="0" indent="0" algn="l">
              <a:lnSpc>
                <a:spcPct val="100000"/>
              </a:lnSpc>
              <a:spcBef>
                <a:spcPts val="0"/>
              </a:spcBef>
              <a:buNone/>
              <a:defRPr sz="1556" b="0" i="0">
                <a:solidFill>
                  <a:schemeClr val="accent2"/>
                </a:solidFill>
                <a:latin typeface="Fira Sans Condensed Light" panose="020B0403050000020004" pitchFamily="34" charset="0"/>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lang="en-US" dirty="0"/>
              <a:t>Click to add text</a:t>
            </a:r>
            <a:endParaRPr dirty="0"/>
          </a:p>
        </p:txBody>
      </p:sp>
      <p:sp>
        <p:nvSpPr>
          <p:cNvPr id="13" name="Text Placeholder 12"/>
          <p:cNvSpPr>
            <a:spLocks noGrp="1"/>
          </p:cNvSpPr>
          <p:nvPr>
            <p:ph type="body" sz="quarter" idx="28" hasCustomPrompt="1"/>
          </p:nvPr>
        </p:nvSpPr>
        <p:spPr>
          <a:xfrm>
            <a:off x="7605767" y="4530618"/>
            <a:ext cx="2575755" cy="35575"/>
          </a:xfrm>
          <a:blipFill>
            <a:blip r:embed="rId2"/>
            <a:stretch>
              <a:fillRect/>
            </a:stretch>
          </a:blipFill>
        </p:spPr>
        <p:txBody>
          <a:bodyPr>
            <a:noAutofit/>
          </a:bodyPr>
          <a:lstStyle>
            <a:lvl1pPr marL="0" indent="0">
              <a:spcBef>
                <a:spcPts val="0"/>
              </a:spcBef>
              <a:buNone/>
              <a:defRPr sz="486"/>
            </a:lvl1pPr>
            <a:lvl2pPr marL="0" indent="0">
              <a:spcBef>
                <a:spcPts val="0"/>
              </a:spcBef>
              <a:buNone/>
              <a:defRPr sz="486"/>
            </a:lvl2pPr>
            <a:lvl3pPr marL="0" indent="0">
              <a:spcBef>
                <a:spcPts val="0"/>
              </a:spcBef>
              <a:buNone/>
              <a:defRPr sz="486"/>
            </a:lvl3pPr>
            <a:lvl4pPr marL="0" indent="0">
              <a:spcBef>
                <a:spcPts val="0"/>
              </a:spcBef>
              <a:buNone/>
              <a:defRPr sz="486"/>
            </a:lvl4pPr>
            <a:lvl5pPr marL="0" indent="0">
              <a:spcBef>
                <a:spcPts val="0"/>
              </a:spcBef>
              <a:buNone/>
              <a:defRPr sz="486"/>
            </a:lvl5pPr>
          </a:lstStyle>
          <a:p>
            <a:pPr lvl="0"/>
            <a:r>
              <a:rPr lang="en-US" dirty="0"/>
              <a:t> </a:t>
            </a:r>
          </a:p>
        </p:txBody>
      </p:sp>
      <p:pic>
        <p:nvPicPr>
          <p:cNvPr id="21" name="Grafik 20">
            <a:extLst>
              <a:ext uri="{FF2B5EF4-FFF2-40B4-BE49-F238E27FC236}">
                <a16:creationId xmlns:a16="http://schemas.microsoft.com/office/drawing/2014/main" id="{08904512-5A4A-7949-97A8-A8A6015F9C3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715" y="6153224"/>
            <a:ext cx="11816833" cy="1419825"/>
          </a:xfrm>
          <a:prstGeom prst="rect">
            <a:avLst/>
          </a:prstGeom>
        </p:spPr>
      </p:pic>
      <p:pic>
        <p:nvPicPr>
          <p:cNvPr id="44" name="Grafik 43">
            <a:extLst>
              <a:ext uri="{FF2B5EF4-FFF2-40B4-BE49-F238E27FC236}">
                <a16:creationId xmlns:a16="http://schemas.microsoft.com/office/drawing/2014/main" id="{0624D7AB-2DF7-B349-AAF8-7A0B7E07C3B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82179" y="6768000"/>
            <a:ext cx="2196111" cy="151107"/>
          </a:xfrm>
          <a:prstGeom prst="rect">
            <a:avLst/>
          </a:prstGeom>
        </p:spPr>
      </p:pic>
    </p:spTree>
    <p:extLst>
      <p:ext uri="{BB962C8B-B14F-4D97-AF65-F5344CB8AC3E}">
        <p14:creationId xmlns:p14="http://schemas.microsoft.com/office/powerpoint/2010/main" val="1637597124"/>
      </p:ext>
    </p:extLst>
  </p:cSld>
  <p:clrMapOvr>
    <a:masterClrMapping/>
  </p:clrMapOvr>
  <p:extLst>
    <p:ext uri="{DCECCB84-F9BA-43D5-87BE-67443E8EF086}">
      <p15:sldGuideLst xmlns:p15="http://schemas.microsoft.com/office/powerpoint/2012/main">
        <p15:guide id="1" orient="horz" pos="280" userDrawn="1">
          <p15:clr>
            <a:srgbClr val="FBAE40"/>
          </p15:clr>
        </p15:guide>
        <p15:guide id="2" orient="horz" pos="4482" userDrawn="1">
          <p15:clr>
            <a:srgbClr val="FBAE40"/>
          </p15:clr>
        </p15:guide>
        <p15:guide id="3" pos="289" userDrawn="1">
          <p15:clr>
            <a:srgbClr val="FBAE40"/>
          </p15:clr>
        </p15:guide>
        <p15:guide id="4" pos="1913" userDrawn="1">
          <p15:clr>
            <a:srgbClr val="FBAE40"/>
          </p15:clr>
        </p15:guide>
        <p15:guide id="6" pos="6415" userDrawn="1">
          <p15:clr>
            <a:srgbClr val="FBAE40"/>
          </p15:clr>
        </p15:guide>
        <p15:guide id="7" pos="479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side Page">
    <p:spTree>
      <p:nvGrpSpPr>
        <p:cNvPr id="1" name=""/>
        <p:cNvGrpSpPr/>
        <p:nvPr/>
      </p:nvGrpSpPr>
      <p:grpSpPr>
        <a:xfrm>
          <a:off x="0" y="0"/>
          <a:ext cx="0" cy="0"/>
          <a:chOff x="0" y="0"/>
          <a:chExt cx="0" cy="0"/>
        </a:xfrm>
      </p:grpSpPr>
      <p:sp>
        <p:nvSpPr>
          <p:cNvPr id="31" name="Text Placeholder 21"/>
          <p:cNvSpPr>
            <a:spLocks noGrp="1"/>
          </p:cNvSpPr>
          <p:nvPr>
            <p:ph type="body" sz="quarter" idx="20" hasCustomPrompt="1"/>
          </p:nvPr>
        </p:nvSpPr>
        <p:spPr>
          <a:xfrm>
            <a:off x="461692" y="554266"/>
            <a:ext cx="2575755" cy="1335779"/>
          </a:xfrm>
        </p:spPr>
        <p:txBody>
          <a:bodyPr lIns="0" tIns="0" rIns="0" bIns="0" anchor="b">
            <a:noAutofit/>
          </a:bodyPr>
          <a:lstStyle>
            <a:lvl1pPr marL="0" indent="0" algn="l">
              <a:lnSpc>
                <a:spcPct val="120000"/>
              </a:lnSpc>
              <a:spcBef>
                <a:spcPts val="0"/>
              </a:spcBef>
              <a:buNone/>
              <a:defRPr sz="2821" b="0" i="0">
                <a:solidFill>
                  <a:schemeClr val="accent2"/>
                </a:solidFill>
                <a:latin typeface="Fira Sans Condensed Light" panose="020B0403050000020004" pitchFamily="34" charset="0"/>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dirty="0"/>
              <a:t>Click to add text</a:t>
            </a:r>
          </a:p>
        </p:txBody>
      </p:sp>
      <p:sp>
        <p:nvSpPr>
          <p:cNvPr id="43" name="Text Placeholder 21"/>
          <p:cNvSpPr>
            <a:spLocks noGrp="1"/>
          </p:cNvSpPr>
          <p:nvPr>
            <p:ph type="body" sz="quarter" idx="31" hasCustomPrompt="1"/>
          </p:nvPr>
        </p:nvSpPr>
        <p:spPr>
          <a:xfrm>
            <a:off x="461692" y="2099336"/>
            <a:ext cx="2575755" cy="1416792"/>
          </a:xfrm>
        </p:spPr>
        <p:txBody>
          <a:bodyPr lIns="0" tIns="0" rIns="0" bIns="0" anchor="t">
            <a:noAutofit/>
          </a:bodyPr>
          <a:lstStyle>
            <a:lvl1pPr marL="109625" indent="-109625" algn="l">
              <a:lnSpc>
                <a:spcPct val="120000"/>
              </a:lnSpc>
              <a:spcBef>
                <a:spcPts val="875"/>
              </a:spcBef>
              <a:spcAft>
                <a:spcPts val="0"/>
              </a:spcAft>
              <a:buFont typeface="Arial" panose="020B0604020202020204" pitchFamily="34" charset="0"/>
              <a:buChar char="•"/>
              <a:defRPr sz="973">
                <a:solidFill>
                  <a:schemeClr val="tx2"/>
                </a:solidFill>
              </a:defRPr>
            </a:lvl1pPr>
            <a:lvl2pPr marL="177869" indent="-177869">
              <a:lnSpc>
                <a:spcPct val="100000"/>
              </a:lnSpc>
              <a:spcBef>
                <a:spcPts val="584"/>
              </a:spcBef>
              <a:spcAft>
                <a:spcPts val="0"/>
              </a:spcAft>
              <a:buFont typeface="Arial" panose="020B0604020202020204" pitchFamily="34" charset="0"/>
              <a:buChar char="•"/>
              <a:defRPr sz="875"/>
            </a:lvl2pPr>
            <a:lvl3pPr marL="177869" indent="-177869">
              <a:lnSpc>
                <a:spcPct val="100000"/>
              </a:lnSpc>
              <a:spcBef>
                <a:spcPts val="584"/>
              </a:spcBef>
              <a:spcAft>
                <a:spcPts val="0"/>
              </a:spcAft>
              <a:buFont typeface="Arial" panose="020B0604020202020204" pitchFamily="34" charset="0"/>
              <a:buChar char="•"/>
              <a:defRPr sz="875"/>
            </a:lvl3pPr>
            <a:lvl4pPr marL="177869" indent="-177869">
              <a:lnSpc>
                <a:spcPct val="100000"/>
              </a:lnSpc>
              <a:spcBef>
                <a:spcPts val="584"/>
              </a:spcBef>
              <a:spcAft>
                <a:spcPts val="0"/>
              </a:spcAft>
              <a:buFont typeface="Arial" panose="020B0604020202020204" pitchFamily="34" charset="0"/>
              <a:buChar char="•"/>
              <a:defRPr sz="875"/>
            </a:lvl4pPr>
            <a:lvl5pPr marL="177869" indent="-177869">
              <a:lnSpc>
                <a:spcPct val="100000"/>
              </a:lnSpc>
              <a:spcBef>
                <a:spcPts val="584"/>
              </a:spcBef>
              <a:spcAft>
                <a:spcPts val="0"/>
              </a:spcAft>
              <a:buFont typeface="Arial" panose="020B0604020202020204" pitchFamily="34" charset="0"/>
              <a:buChar char="•"/>
              <a:defRPr sz="875"/>
            </a:lvl5pPr>
            <a:lvl6pPr marL="177869" indent="-177869">
              <a:lnSpc>
                <a:spcPct val="100000"/>
              </a:lnSpc>
              <a:spcBef>
                <a:spcPts val="584"/>
              </a:spcBef>
              <a:spcAft>
                <a:spcPts val="0"/>
              </a:spcAft>
              <a:defRPr sz="875"/>
            </a:lvl6pPr>
            <a:lvl7pPr marL="177869" indent="-177869">
              <a:lnSpc>
                <a:spcPct val="100000"/>
              </a:lnSpc>
              <a:spcBef>
                <a:spcPts val="584"/>
              </a:spcBef>
              <a:spcAft>
                <a:spcPts val="0"/>
              </a:spcAft>
              <a:defRPr sz="875"/>
            </a:lvl7pPr>
            <a:lvl8pPr marL="177869" indent="-177869">
              <a:lnSpc>
                <a:spcPct val="100000"/>
              </a:lnSpc>
              <a:spcBef>
                <a:spcPts val="584"/>
              </a:spcBef>
              <a:spcAft>
                <a:spcPts val="0"/>
              </a:spcAft>
              <a:defRPr sz="875"/>
            </a:lvl8pPr>
            <a:lvl9pPr marL="177869" indent="-177869">
              <a:lnSpc>
                <a:spcPct val="100000"/>
              </a:lnSpc>
              <a:spcBef>
                <a:spcPts val="584"/>
              </a:spcBef>
              <a:spcAft>
                <a:spcPts val="0"/>
              </a:spcAft>
              <a:defRPr sz="875"/>
            </a:lvl9pPr>
          </a:lstStyle>
          <a:p>
            <a:pPr lvl="0"/>
            <a:r>
              <a:rPr dirty="0"/>
              <a:t>Click to add text</a:t>
            </a:r>
          </a:p>
        </p:txBody>
      </p:sp>
      <p:sp>
        <p:nvSpPr>
          <p:cNvPr id="26" name="Text Placeholder 21"/>
          <p:cNvSpPr>
            <a:spLocks noGrp="1"/>
          </p:cNvSpPr>
          <p:nvPr>
            <p:ph type="body" sz="quarter" idx="36" hasCustomPrompt="1"/>
          </p:nvPr>
        </p:nvSpPr>
        <p:spPr>
          <a:xfrm>
            <a:off x="461692" y="3526470"/>
            <a:ext cx="2575755" cy="397899"/>
          </a:xfrm>
        </p:spPr>
        <p:txBody>
          <a:bodyPr lIns="0" tIns="0" rIns="0" bIns="0" anchor="ctr">
            <a:noAutofit/>
          </a:bodyPr>
          <a:lstStyle>
            <a:lvl1pPr marL="0" indent="0" algn="l">
              <a:lnSpc>
                <a:spcPct val="114000"/>
              </a:lnSpc>
              <a:spcBef>
                <a:spcPts val="778"/>
              </a:spcBef>
              <a:buNone/>
              <a:defRPr sz="1070" b="0" i="0">
                <a:solidFill>
                  <a:schemeClr val="accent2"/>
                </a:solidFill>
                <a:latin typeface="Fira Sans Condensed Light" panose="020B0403050000020004" pitchFamily="34" charset="0"/>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dirty="0"/>
              <a:t>Click to add text</a:t>
            </a:r>
          </a:p>
        </p:txBody>
      </p:sp>
      <p:sp>
        <p:nvSpPr>
          <p:cNvPr id="27" name="Text Placeholder 21"/>
          <p:cNvSpPr>
            <a:spLocks noGrp="1"/>
          </p:cNvSpPr>
          <p:nvPr>
            <p:ph type="body" sz="quarter" idx="37" hasCustomPrompt="1"/>
          </p:nvPr>
        </p:nvSpPr>
        <p:spPr>
          <a:xfrm>
            <a:off x="461692" y="3924369"/>
            <a:ext cx="2575755" cy="609363"/>
          </a:xfrm>
        </p:spPr>
        <p:txBody>
          <a:bodyPr lIns="0" tIns="0" rIns="0" bIns="0" anchor="t">
            <a:noAutofit/>
          </a:bodyPr>
          <a:lstStyle>
            <a:lvl1pPr marL="109625" indent="-109625" algn="l">
              <a:lnSpc>
                <a:spcPct val="120000"/>
              </a:lnSpc>
              <a:spcBef>
                <a:spcPts val="584"/>
              </a:spcBef>
              <a:spcAft>
                <a:spcPts val="0"/>
              </a:spcAft>
              <a:buFont typeface="Arial" panose="020B0604020202020204" pitchFamily="34" charset="0"/>
              <a:buChar char="•"/>
              <a:defRPr sz="973">
                <a:solidFill>
                  <a:schemeClr val="tx2"/>
                </a:solidFill>
              </a:defRPr>
            </a:lvl1pPr>
            <a:lvl2pPr marL="177869" indent="-177869">
              <a:lnSpc>
                <a:spcPct val="100000"/>
              </a:lnSpc>
              <a:spcBef>
                <a:spcPts val="584"/>
              </a:spcBef>
              <a:spcAft>
                <a:spcPts val="0"/>
              </a:spcAft>
              <a:buFont typeface="Arial" panose="020B0604020202020204" pitchFamily="34" charset="0"/>
              <a:buChar char="•"/>
              <a:defRPr sz="875"/>
            </a:lvl2pPr>
            <a:lvl3pPr marL="177869" indent="-177869">
              <a:lnSpc>
                <a:spcPct val="100000"/>
              </a:lnSpc>
              <a:spcBef>
                <a:spcPts val="584"/>
              </a:spcBef>
              <a:spcAft>
                <a:spcPts val="0"/>
              </a:spcAft>
              <a:buFont typeface="Arial" panose="020B0604020202020204" pitchFamily="34" charset="0"/>
              <a:buChar char="•"/>
              <a:defRPr sz="875"/>
            </a:lvl3pPr>
            <a:lvl4pPr marL="177869" indent="-177869">
              <a:lnSpc>
                <a:spcPct val="100000"/>
              </a:lnSpc>
              <a:spcBef>
                <a:spcPts val="584"/>
              </a:spcBef>
              <a:spcAft>
                <a:spcPts val="0"/>
              </a:spcAft>
              <a:buFont typeface="Arial" panose="020B0604020202020204" pitchFamily="34" charset="0"/>
              <a:buChar char="•"/>
              <a:defRPr sz="875"/>
            </a:lvl4pPr>
            <a:lvl5pPr marL="177869" indent="-177869">
              <a:lnSpc>
                <a:spcPct val="100000"/>
              </a:lnSpc>
              <a:spcBef>
                <a:spcPts val="584"/>
              </a:spcBef>
              <a:spcAft>
                <a:spcPts val="0"/>
              </a:spcAft>
              <a:buFont typeface="Arial" panose="020B0604020202020204" pitchFamily="34" charset="0"/>
              <a:buChar char="•"/>
              <a:defRPr sz="875"/>
            </a:lvl5pPr>
            <a:lvl6pPr marL="177869" indent="-177869">
              <a:lnSpc>
                <a:spcPct val="100000"/>
              </a:lnSpc>
              <a:spcBef>
                <a:spcPts val="584"/>
              </a:spcBef>
              <a:spcAft>
                <a:spcPts val="0"/>
              </a:spcAft>
              <a:defRPr sz="875"/>
            </a:lvl6pPr>
            <a:lvl7pPr marL="177869" indent="-177869">
              <a:lnSpc>
                <a:spcPct val="100000"/>
              </a:lnSpc>
              <a:spcBef>
                <a:spcPts val="584"/>
              </a:spcBef>
              <a:spcAft>
                <a:spcPts val="0"/>
              </a:spcAft>
              <a:defRPr sz="875"/>
            </a:lvl7pPr>
            <a:lvl8pPr marL="177869" indent="-177869">
              <a:lnSpc>
                <a:spcPct val="100000"/>
              </a:lnSpc>
              <a:spcBef>
                <a:spcPts val="584"/>
              </a:spcBef>
              <a:spcAft>
                <a:spcPts val="0"/>
              </a:spcAft>
              <a:defRPr sz="875"/>
            </a:lvl8pPr>
            <a:lvl9pPr marL="177869" indent="-177869">
              <a:lnSpc>
                <a:spcPct val="100000"/>
              </a:lnSpc>
              <a:spcBef>
                <a:spcPts val="584"/>
              </a:spcBef>
              <a:spcAft>
                <a:spcPts val="0"/>
              </a:spcAft>
              <a:defRPr sz="875"/>
            </a:lvl9pPr>
          </a:lstStyle>
          <a:p>
            <a:pPr lvl="0"/>
            <a:r>
              <a:rPr dirty="0"/>
              <a:t>Click to add text</a:t>
            </a:r>
          </a:p>
        </p:txBody>
      </p:sp>
      <p:cxnSp>
        <p:nvCxnSpPr>
          <p:cNvPr id="35" name="Straight Connector 34" hidden="1"/>
          <p:cNvCxnSpPr/>
          <p:nvPr userDrawn="1"/>
        </p:nvCxnSpPr>
        <p:spPr>
          <a:xfrm>
            <a:off x="3984118" y="893858"/>
            <a:ext cx="2819763"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 Placeholder 21"/>
          <p:cNvSpPr>
            <a:spLocks noGrp="1"/>
          </p:cNvSpPr>
          <p:nvPr>
            <p:ph type="body" sz="quarter" idx="42" hasCustomPrompt="1"/>
          </p:nvPr>
        </p:nvSpPr>
        <p:spPr>
          <a:xfrm>
            <a:off x="7610627" y="1571917"/>
            <a:ext cx="2598028" cy="661859"/>
          </a:xfrm>
        </p:spPr>
        <p:txBody>
          <a:bodyPr lIns="0" tIns="0" rIns="0" bIns="0" anchor="t">
            <a:noAutofit/>
          </a:bodyPr>
          <a:lstStyle>
            <a:lvl1pPr marL="71148" indent="-71148" algn="l">
              <a:lnSpc>
                <a:spcPct val="120000"/>
              </a:lnSpc>
              <a:spcBef>
                <a:spcPts val="389"/>
              </a:spcBef>
              <a:buNone/>
              <a:defRPr sz="1167" b="0" i="0">
                <a:solidFill>
                  <a:schemeClr val="accent2"/>
                </a:solidFill>
                <a:latin typeface="Fira Sans Condensed Light" panose="020B0403050000020004" pitchFamily="34" charset="0"/>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dirty="0"/>
              <a:t>Click to add </a:t>
            </a:r>
            <a:r>
              <a:rPr lang="en-US" dirty="0"/>
              <a:t>quotation</a:t>
            </a:r>
            <a:endParaRPr dirty="0"/>
          </a:p>
        </p:txBody>
      </p:sp>
      <p:sp>
        <p:nvSpPr>
          <p:cNvPr id="42" name="Text Placeholder 21"/>
          <p:cNvSpPr>
            <a:spLocks noGrp="1"/>
          </p:cNvSpPr>
          <p:nvPr>
            <p:ph type="body" sz="quarter" idx="43" hasCustomPrompt="1"/>
          </p:nvPr>
        </p:nvSpPr>
        <p:spPr>
          <a:xfrm>
            <a:off x="4009430" y="4653699"/>
            <a:ext cx="2575755" cy="2461290"/>
          </a:xfrm>
        </p:spPr>
        <p:txBody>
          <a:bodyPr lIns="0" tIns="0" rIns="0" bIns="0" anchor="t">
            <a:noAutofit/>
          </a:bodyPr>
          <a:lstStyle>
            <a:lvl1pPr marL="109625" indent="-109625" algn="l">
              <a:lnSpc>
                <a:spcPct val="120000"/>
              </a:lnSpc>
              <a:spcBef>
                <a:spcPts val="875"/>
              </a:spcBef>
              <a:spcAft>
                <a:spcPts val="0"/>
              </a:spcAft>
              <a:buFont typeface="Arial" panose="020B0604020202020204" pitchFamily="34" charset="0"/>
              <a:buChar char="•"/>
              <a:defRPr sz="973">
                <a:solidFill>
                  <a:schemeClr val="tx2"/>
                </a:solidFill>
              </a:defRPr>
            </a:lvl1pPr>
            <a:lvl2pPr marL="177869" indent="-177869">
              <a:lnSpc>
                <a:spcPct val="100000"/>
              </a:lnSpc>
              <a:spcBef>
                <a:spcPts val="584"/>
              </a:spcBef>
              <a:spcAft>
                <a:spcPts val="0"/>
              </a:spcAft>
              <a:buFont typeface="Arial" panose="020B0604020202020204" pitchFamily="34" charset="0"/>
              <a:buChar char="•"/>
              <a:defRPr sz="875"/>
            </a:lvl2pPr>
            <a:lvl3pPr marL="177869" indent="-177869">
              <a:lnSpc>
                <a:spcPct val="100000"/>
              </a:lnSpc>
              <a:spcBef>
                <a:spcPts val="584"/>
              </a:spcBef>
              <a:spcAft>
                <a:spcPts val="0"/>
              </a:spcAft>
              <a:buFont typeface="Arial" panose="020B0604020202020204" pitchFamily="34" charset="0"/>
              <a:buChar char="•"/>
              <a:defRPr sz="875"/>
            </a:lvl3pPr>
            <a:lvl4pPr marL="177869" indent="-177869">
              <a:lnSpc>
                <a:spcPct val="100000"/>
              </a:lnSpc>
              <a:spcBef>
                <a:spcPts val="584"/>
              </a:spcBef>
              <a:spcAft>
                <a:spcPts val="0"/>
              </a:spcAft>
              <a:buFont typeface="Arial" panose="020B0604020202020204" pitchFamily="34" charset="0"/>
              <a:buChar char="•"/>
              <a:defRPr sz="875"/>
            </a:lvl4pPr>
            <a:lvl5pPr marL="177869" indent="-177869">
              <a:lnSpc>
                <a:spcPct val="100000"/>
              </a:lnSpc>
              <a:spcBef>
                <a:spcPts val="584"/>
              </a:spcBef>
              <a:spcAft>
                <a:spcPts val="0"/>
              </a:spcAft>
              <a:buFont typeface="Arial" panose="020B0604020202020204" pitchFamily="34" charset="0"/>
              <a:buChar char="•"/>
              <a:defRPr sz="875"/>
            </a:lvl5pPr>
            <a:lvl6pPr marL="177869" indent="-177869">
              <a:lnSpc>
                <a:spcPct val="100000"/>
              </a:lnSpc>
              <a:spcBef>
                <a:spcPts val="584"/>
              </a:spcBef>
              <a:spcAft>
                <a:spcPts val="0"/>
              </a:spcAft>
              <a:defRPr sz="875"/>
            </a:lvl6pPr>
            <a:lvl7pPr marL="177869" indent="-177869">
              <a:lnSpc>
                <a:spcPct val="100000"/>
              </a:lnSpc>
              <a:spcBef>
                <a:spcPts val="584"/>
              </a:spcBef>
              <a:spcAft>
                <a:spcPts val="0"/>
              </a:spcAft>
              <a:defRPr sz="875"/>
            </a:lvl7pPr>
            <a:lvl8pPr marL="177869" indent="-177869">
              <a:lnSpc>
                <a:spcPct val="100000"/>
              </a:lnSpc>
              <a:spcBef>
                <a:spcPts val="584"/>
              </a:spcBef>
              <a:spcAft>
                <a:spcPts val="0"/>
              </a:spcAft>
              <a:defRPr sz="875"/>
            </a:lvl8pPr>
            <a:lvl9pPr marL="177869" indent="-177869">
              <a:lnSpc>
                <a:spcPct val="100000"/>
              </a:lnSpc>
              <a:spcBef>
                <a:spcPts val="584"/>
              </a:spcBef>
              <a:spcAft>
                <a:spcPts val="0"/>
              </a:spcAft>
              <a:defRPr sz="875"/>
            </a:lvl9pPr>
          </a:lstStyle>
          <a:p>
            <a:pPr lvl="0"/>
            <a:r>
              <a:rPr dirty="0"/>
              <a:t>Click to add text</a:t>
            </a:r>
          </a:p>
        </p:txBody>
      </p:sp>
      <p:sp>
        <p:nvSpPr>
          <p:cNvPr id="59" name="Text Placeholder 21"/>
          <p:cNvSpPr>
            <a:spLocks noGrp="1"/>
          </p:cNvSpPr>
          <p:nvPr>
            <p:ph type="body" sz="quarter" idx="48" hasCustomPrompt="1"/>
          </p:nvPr>
        </p:nvSpPr>
        <p:spPr>
          <a:xfrm>
            <a:off x="7605767" y="4240037"/>
            <a:ext cx="2595195" cy="2874951"/>
          </a:xfrm>
        </p:spPr>
        <p:txBody>
          <a:bodyPr lIns="0" tIns="0" rIns="0" bIns="0" anchor="t">
            <a:noAutofit/>
          </a:bodyPr>
          <a:lstStyle>
            <a:lvl1pPr marL="109625" indent="-109625" algn="l">
              <a:lnSpc>
                <a:spcPct val="120000"/>
              </a:lnSpc>
              <a:spcBef>
                <a:spcPts val="875"/>
              </a:spcBef>
              <a:spcAft>
                <a:spcPts val="0"/>
              </a:spcAft>
              <a:buFont typeface="Arial" panose="020B0604020202020204" pitchFamily="34" charset="0"/>
              <a:buChar char="•"/>
              <a:defRPr sz="973">
                <a:solidFill>
                  <a:schemeClr val="tx2"/>
                </a:solidFill>
              </a:defRPr>
            </a:lvl1pPr>
            <a:lvl2pPr marL="177869" indent="-177869">
              <a:lnSpc>
                <a:spcPct val="100000"/>
              </a:lnSpc>
              <a:spcBef>
                <a:spcPts val="584"/>
              </a:spcBef>
              <a:spcAft>
                <a:spcPts val="0"/>
              </a:spcAft>
              <a:buFont typeface="Arial" panose="020B0604020202020204" pitchFamily="34" charset="0"/>
              <a:buChar char="•"/>
              <a:defRPr sz="875"/>
            </a:lvl2pPr>
            <a:lvl3pPr marL="177869" indent="-177869">
              <a:lnSpc>
                <a:spcPct val="100000"/>
              </a:lnSpc>
              <a:spcBef>
                <a:spcPts val="584"/>
              </a:spcBef>
              <a:spcAft>
                <a:spcPts val="0"/>
              </a:spcAft>
              <a:buFont typeface="Arial" panose="020B0604020202020204" pitchFamily="34" charset="0"/>
              <a:buChar char="•"/>
              <a:defRPr sz="875"/>
            </a:lvl3pPr>
            <a:lvl4pPr marL="177869" indent="-177869">
              <a:lnSpc>
                <a:spcPct val="100000"/>
              </a:lnSpc>
              <a:spcBef>
                <a:spcPts val="584"/>
              </a:spcBef>
              <a:spcAft>
                <a:spcPts val="0"/>
              </a:spcAft>
              <a:buFont typeface="Arial" panose="020B0604020202020204" pitchFamily="34" charset="0"/>
              <a:buChar char="•"/>
              <a:defRPr sz="875"/>
            </a:lvl4pPr>
            <a:lvl5pPr marL="177869" indent="-177869">
              <a:lnSpc>
                <a:spcPct val="100000"/>
              </a:lnSpc>
              <a:spcBef>
                <a:spcPts val="584"/>
              </a:spcBef>
              <a:spcAft>
                <a:spcPts val="0"/>
              </a:spcAft>
              <a:buFont typeface="Arial" panose="020B0604020202020204" pitchFamily="34" charset="0"/>
              <a:buChar char="•"/>
              <a:defRPr sz="875"/>
            </a:lvl5pPr>
            <a:lvl6pPr marL="177869" indent="-177869">
              <a:lnSpc>
                <a:spcPct val="100000"/>
              </a:lnSpc>
              <a:spcBef>
                <a:spcPts val="584"/>
              </a:spcBef>
              <a:spcAft>
                <a:spcPts val="0"/>
              </a:spcAft>
              <a:defRPr sz="875"/>
            </a:lvl6pPr>
            <a:lvl7pPr marL="177869" indent="-177869">
              <a:lnSpc>
                <a:spcPct val="100000"/>
              </a:lnSpc>
              <a:spcBef>
                <a:spcPts val="584"/>
              </a:spcBef>
              <a:spcAft>
                <a:spcPts val="0"/>
              </a:spcAft>
              <a:defRPr sz="875"/>
            </a:lvl7pPr>
            <a:lvl8pPr marL="177869" indent="-177869">
              <a:lnSpc>
                <a:spcPct val="100000"/>
              </a:lnSpc>
              <a:spcBef>
                <a:spcPts val="584"/>
              </a:spcBef>
              <a:spcAft>
                <a:spcPts val="0"/>
              </a:spcAft>
              <a:defRPr sz="875"/>
            </a:lvl8pPr>
            <a:lvl9pPr marL="177869" indent="-177869">
              <a:lnSpc>
                <a:spcPct val="100000"/>
              </a:lnSpc>
              <a:spcBef>
                <a:spcPts val="584"/>
              </a:spcBef>
              <a:spcAft>
                <a:spcPts val="0"/>
              </a:spcAft>
              <a:defRPr sz="875"/>
            </a:lvl9pPr>
          </a:lstStyle>
          <a:p>
            <a:pPr lvl="0"/>
            <a:r>
              <a:rPr dirty="0"/>
              <a:t>Click to add text</a:t>
            </a:r>
          </a:p>
        </p:txBody>
      </p:sp>
      <p:sp>
        <p:nvSpPr>
          <p:cNvPr id="40" name="Text Placeholder 21"/>
          <p:cNvSpPr>
            <a:spLocks noGrp="1"/>
          </p:cNvSpPr>
          <p:nvPr>
            <p:ph type="body" sz="quarter" idx="49" hasCustomPrompt="1"/>
          </p:nvPr>
        </p:nvSpPr>
        <p:spPr>
          <a:xfrm>
            <a:off x="4009430" y="3691933"/>
            <a:ext cx="2575755" cy="734250"/>
          </a:xfrm>
        </p:spPr>
        <p:txBody>
          <a:bodyPr lIns="0" tIns="0" rIns="0" bIns="0" anchor="b">
            <a:noAutofit/>
          </a:bodyPr>
          <a:lstStyle>
            <a:lvl1pPr marL="0" indent="0" algn="l">
              <a:lnSpc>
                <a:spcPct val="120000"/>
              </a:lnSpc>
              <a:spcBef>
                <a:spcPts val="0"/>
              </a:spcBef>
              <a:buNone/>
              <a:defRPr sz="2821" b="0" i="0">
                <a:solidFill>
                  <a:schemeClr val="accent2"/>
                </a:solidFill>
                <a:latin typeface="Fira Sans Condensed Light" panose="020B0403050000020004" pitchFamily="34" charset="0"/>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dirty="0"/>
              <a:t>Click to add text</a:t>
            </a:r>
          </a:p>
        </p:txBody>
      </p:sp>
      <p:sp>
        <p:nvSpPr>
          <p:cNvPr id="44" name="Picture Placeholder 4"/>
          <p:cNvSpPr>
            <a:spLocks noGrp="1"/>
          </p:cNvSpPr>
          <p:nvPr>
            <p:ph type="pic" sz="quarter" idx="27"/>
          </p:nvPr>
        </p:nvSpPr>
        <p:spPr>
          <a:xfrm>
            <a:off x="5368511" y="827325"/>
            <a:ext cx="1216674" cy="2757058"/>
          </a:xfrm>
          <a:solidFill>
            <a:schemeClr val="bg1">
              <a:lumMod val="85000"/>
            </a:schemeClr>
          </a:solidFill>
        </p:spPr>
        <p:txBody>
          <a:bodyPr tIns="182880">
            <a:normAutofit/>
          </a:bodyPr>
          <a:lstStyle>
            <a:lvl1pPr marL="0" indent="0" algn="ctr">
              <a:buNone/>
              <a:defRPr sz="1362"/>
            </a:lvl1pPr>
          </a:lstStyle>
          <a:p>
            <a:r>
              <a:rPr lang="de-DE" smtClean="0"/>
              <a:t>Bild durch Klicken auf Symbol hinzufügen</a:t>
            </a:r>
            <a:endParaRPr lang="en-US"/>
          </a:p>
        </p:txBody>
      </p:sp>
      <p:sp>
        <p:nvSpPr>
          <p:cNvPr id="46" name="Picture Placeholder 4"/>
          <p:cNvSpPr>
            <a:spLocks noGrp="1"/>
          </p:cNvSpPr>
          <p:nvPr>
            <p:ph type="pic" sz="quarter" idx="50"/>
          </p:nvPr>
        </p:nvSpPr>
        <p:spPr>
          <a:xfrm>
            <a:off x="461692" y="4560026"/>
            <a:ext cx="2575755" cy="1556404"/>
          </a:xfrm>
          <a:solidFill>
            <a:schemeClr val="bg1">
              <a:lumMod val="85000"/>
            </a:schemeClr>
          </a:solidFill>
        </p:spPr>
        <p:txBody>
          <a:bodyPr tIns="182880">
            <a:normAutofit/>
          </a:bodyPr>
          <a:lstStyle>
            <a:lvl1pPr marL="0" indent="0" algn="ctr">
              <a:buNone/>
              <a:defRPr sz="1362"/>
            </a:lvl1pPr>
          </a:lstStyle>
          <a:p>
            <a:r>
              <a:rPr lang="de-DE" smtClean="0"/>
              <a:t>Bild durch Klicken auf Symbol hinzufügen</a:t>
            </a:r>
            <a:endParaRPr lang="en-US"/>
          </a:p>
        </p:txBody>
      </p:sp>
      <p:sp>
        <p:nvSpPr>
          <p:cNvPr id="62" name="Text Placeholder 21"/>
          <p:cNvSpPr>
            <a:spLocks noGrp="1"/>
          </p:cNvSpPr>
          <p:nvPr>
            <p:ph type="body" sz="quarter" idx="52" hasCustomPrompt="1"/>
          </p:nvPr>
        </p:nvSpPr>
        <p:spPr>
          <a:xfrm>
            <a:off x="7605767" y="554266"/>
            <a:ext cx="2595195" cy="790137"/>
          </a:xfrm>
        </p:spPr>
        <p:txBody>
          <a:bodyPr lIns="0" tIns="0" rIns="0" bIns="0" anchor="b">
            <a:noAutofit/>
          </a:bodyPr>
          <a:lstStyle>
            <a:lvl1pPr marL="0" indent="0" algn="l">
              <a:lnSpc>
                <a:spcPct val="120000"/>
              </a:lnSpc>
              <a:spcBef>
                <a:spcPts val="0"/>
              </a:spcBef>
              <a:buNone/>
              <a:defRPr sz="2821" b="0" i="0">
                <a:solidFill>
                  <a:schemeClr val="accent2"/>
                </a:solidFill>
                <a:latin typeface="Fira Sans Condensed Light" panose="020B0403050000020004" pitchFamily="34" charset="0"/>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dirty="0"/>
              <a:t>Click to add text</a:t>
            </a:r>
          </a:p>
        </p:txBody>
      </p:sp>
      <p:sp>
        <p:nvSpPr>
          <p:cNvPr id="63" name="Text Placeholder 12"/>
          <p:cNvSpPr>
            <a:spLocks noGrp="1"/>
          </p:cNvSpPr>
          <p:nvPr>
            <p:ph type="body" sz="quarter" idx="53" hasCustomPrompt="1"/>
          </p:nvPr>
        </p:nvSpPr>
        <p:spPr>
          <a:xfrm>
            <a:off x="7605767" y="1406781"/>
            <a:ext cx="2575755" cy="35575"/>
          </a:xfrm>
          <a:blipFill>
            <a:blip r:embed="rId2"/>
            <a:stretch>
              <a:fillRect/>
            </a:stretch>
          </a:blipFill>
        </p:spPr>
        <p:txBody>
          <a:bodyPr>
            <a:noAutofit/>
          </a:bodyPr>
          <a:lstStyle>
            <a:lvl1pPr marL="0" indent="0">
              <a:spcBef>
                <a:spcPts val="0"/>
              </a:spcBef>
              <a:buNone/>
              <a:defRPr sz="486"/>
            </a:lvl1pPr>
            <a:lvl2pPr marL="0" indent="0">
              <a:spcBef>
                <a:spcPts val="0"/>
              </a:spcBef>
              <a:buNone/>
              <a:defRPr sz="486"/>
            </a:lvl2pPr>
            <a:lvl3pPr marL="0" indent="0">
              <a:spcBef>
                <a:spcPts val="0"/>
              </a:spcBef>
              <a:buNone/>
              <a:defRPr sz="486"/>
            </a:lvl3pPr>
            <a:lvl4pPr marL="0" indent="0">
              <a:spcBef>
                <a:spcPts val="0"/>
              </a:spcBef>
              <a:buNone/>
              <a:defRPr sz="486"/>
            </a:lvl4pPr>
            <a:lvl5pPr marL="0" indent="0">
              <a:spcBef>
                <a:spcPts val="0"/>
              </a:spcBef>
              <a:buNone/>
              <a:defRPr sz="486"/>
            </a:lvl5pPr>
          </a:lstStyle>
          <a:p>
            <a:pPr lvl="0"/>
            <a:r>
              <a:rPr lang="en-US" dirty="0"/>
              <a:t> </a:t>
            </a:r>
          </a:p>
        </p:txBody>
      </p:sp>
      <p:sp>
        <p:nvSpPr>
          <p:cNvPr id="64" name="Text Placeholder 21"/>
          <p:cNvSpPr>
            <a:spLocks noGrp="1"/>
          </p:cNvSpPr>
          <p:nvPr>
            <p:ph type="body" sz="quarter" idx="54" hasCustomPrompt="1"/>
          </p:nvPr>
        </p:nvSpPr>
        <p:spPr>
          <a:xfrm>
            <a:off x="7610627" y="2290428"/>
            <a:ext cx="2598028" cy="274279"/>
          </a:xfrm>
        </p:spPr>
        <p:txBody>
          <a:bodyPr lIns="0" tIns="0" rIns="0" bIns="0" anchor="t">
            <a:noAutofit/>
          </a:bodyPr>
          <a:lstStyle>
            <a:lvl1pPr marL="222336" indent="-133402" algn="l">
              <a:lnSpc>
                <a:spcPct val="100000"/>
              </a:lnSpc>
              <a:spcBef>
                <a:spcPts val="0"/>
              </a:spcBef>
              <a:buClr>
                <a:schemeClr val="tx1"/>
              </a:buClr>
              <a:buFont typeface="Arial" panose="020B0604020202020204" pitchFamily="34" charset="0"/>
              <a:buChar char="—"/>
              <a:defRPr sz="875" i="0">
                <a:solidFill>
                  <a:schemeClr val="tx1"/>
                </a:solidFill>
                <a:latin typeface="+mj-lt"/>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dirty="0"/>
              <a:t>Click to add </a:t>
            </a:r>
            <a:r>
              <a:rPr lang="en-US" dirty="0"/>
              <a:t>attribution</a:t>
            </a:r>
            <a:endParaRPr dirty="0"/>
          </a:p>
        </p:txBody>
      </p:sp>
      <p:sp>
        <p:nvSpPr>
          <p:cNvPr id="65" name="Text Placeholder 21"/>
          <p:cNvSpPr>
            <a:spLocks noGrp="1"/>
          </p:cNvSpPr>
          <p:nvPr>
            <p:ph type="body" sz="quarter" idx="55" hasCustomPrompt="1"/>
          </p:nvPr>
        </p:nvSpPr>
        <p:spPr>
          <a:xfrm>
            <a:off x="7610627" y="2564707"/>
            <a:ext cx="2598028" cy="661859"/>
          </a:xfrm>
        </p:spPr>
        <p:txBody>
          <a:bodyPr lIns="0" tIns="0" rIns="0" bIns="0" anchor="t">
            <a:noAutofit/>
          </a:bodyPr>
          <a:lstStyle>
            <a:lvl1pPr marL="71148" indent="-71148" algn="l">
              <a:lnSpc>
                <a:spcPct val="120000"/>
              </a:lnSpc>
              <a:spcBef>
                <a:spcPts val="389"/>
              </a:spcBef>
              <a:buNone/>
              <a:defRPr sz="1167" b="0" i="0">
                <a:solidFill>
                  <a:schemeClr val="accent2"/>
                </a:solidFill>
                <a:latin typeface="Fira Sans Condensed Light" panose="020B0403050000020004" pitchFamily="34" charset="0"/>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dirty="0"/>
              <a:t>Click to add </a:t>
            </a:r>
            <a:r>
              <a:rPr lang="en-US" dirty="0"/>
              <a:t>quotation</a:t>
            </a:r>
            <a:endParaRPr dirty="0"/>
          </a:p>
        </p:txBody>
      </p:sp>
      <p:sp>
        <p:nvSpPr>
          <p:cNvPr id="66" name="Text Placeholder 21"/>
          <p:cNvSpPr>
            <a:spLocks noGrp="1"/>
          </p:cNvSpPr>
          <p:nvPr>
            <p:ph type="body" sz="quarter" idx="56" hasCustomPrompt="1"/>
          </p:nvPr>
        </p:nvSpPr>
        <p:spPr>
          <a:xfrm>
            <a:off x="7610627" y="3283217"/>
            <a:ext cx="2598028" cy="275706"/>
          </a:xfrm>
        </p:spPr>
        <p:txBody>
          <a:bodyPr lIns="0" tIns="0" rIns="0" bIns="0" anchor="t">
            <a:noAutofit/>
          </a:bodyPr>
          <a:lstStyle>
            <a:lvl1pPr marL="222336" indent="-133402" algn="l">
              <a:lnSpc>
                <a:spcPct val="100000"/>
              </a:lnSpc>
              <a:spcBef>
                <a:spcPts val="0"/>
              </a:spcBef>
              <a:buClr>
                <a:schemeClr val="tx1"/>
              </a:buClr>
              <a:buFont typeface="Arial" panose="020B0604020202020204" pitchFamily="34" charset="0"/>
              <a:buChar char="—"/>
              <a:defRPr sz="875" i="0">
                <a:solidFill>
                  <a:schemeClr val="tx1"/>
                </a:solidFill>
                <a:latin typeface="+mj-lt"/>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dirty="0"/>
              <a:t>Click to add </a:t>
            </a:r>
            <a:r>
              <a:rPr lang="en-US" dirty="0"/>
              <a:t>attribution</a:t>
            </a:r>
            <a:endParaRPr dirty="0"/>
          </a:p>
        </p:txBody>
      </p:sp>
      <p:sp>
        <p:nvSpPr>
          <p:cNvPr id="67" name="Text Placeholder 21"/>
          <p:cNvSpPr>
            <a:spLocks noGrp="1"/>
          </p:cNvSpPr>
          <p:nvPr>
            <p:ph type="body" sz="quarter" idx="57" hasCustomPrompt="1"/>
          </p:nvPr>
        </p:nvSpPr>
        <p:spPr>
          <a:xfrm>
            <a:off x="7605767" y="3558923"/>
            <a:ext cx="2595195" cy="474283"/>
          </a:xfrm>
        </p:spPr>
        <p:txBody>
          <a:bodyPr lIns="0" tIns="0" rIns="0" bIns="0" anchor="b">
            <a:noAutofit/>
          </a:bodyPr>
          <a:lstStyle>
            <a:lvl1pPr marL="0" indent="0" algn="l">
              <a:lnSpc>
                <a:spcPct val="120000"/>
              </a:lnSpc>
              <a:spcBef>
                <a:spcPts val="0"/>
              </a:spcBef>
              <a:buNone/>
              <a:defRPr sz="2821" b="0" i="0">
                <a:solidFill>
                  <a:schemeClr val="accent2"/>
                </a:solidFill>
                <a:latin typeface="Fira Sans Condensed Light" panose="020B0403050000020004" pitchFamily="34" charset="0"/>
              </a:defRPr>
            </a:lvl1pPr>
            <a:lvl2pPr marL="0" indent="0">
              <a:spcBef>
                <a:spcPts val="0"/>
              </a:spcBef>
              <a:buNone/>
              <a:defRPr sz="3501"/>
            </a:lvl2pPr>
            <a:lvl3pPr marL="0" indent="0">
              <a:spcBef>
                <a:spcPts val="0"/>
              </a:spcBef>
              <a:buNone/>
              <a:defRPr sz="3501"/>
            </a:lvl3pPr>
            <a:lvl4pPr marL="0" indent="0">
              <a:spcBef>
                <a:spcPts val="0"/>
              </a:spcBef>
              <a:buNone/>
              <a:defRPr sz="3501"/>
            </a:lvl4pPr>
            <a:lvl5pPr marL="0" indent="0">
              <a:spcBef>
                <a:spcPts val="0"/>
              </a:spcBef>
              <a:buNone/>
              <a:defRPr sz="3501"/>
            </a:lvl5pPr>
          </a:lstStyle>
          <a:p>
            <a:pPr lvl="0"/>
            <a:r>
              <a:rPr dirty="0"/>
              <a:t>Click to add text</a:t>
            </a:r>
          </a:p>
        </p:txBody>
      </p:sp>
      <p:pic>
        <p:nvPicPr>
          <p:cNvPr id="30" name="Grafik 29">
            <a:extLst>
              <a:ext uri="{FF2B5EF4-FFF2-40B4-BE49-F238E27FC236}">
                <a16:creationId xmlns:a16="http://schemas.microsoft.com/office/drawing/2014/main" id="{ED7CEEAC-3A6F-A148-9EE3-B7FB3B8981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715" y="6153224"/>
            <a:ext cx="11816833" cy="1419825"/>
          </a:xfrm>
          <a:prstGeom prst="rect">
            <a:avLst/>
          </a:prstGeom>
        </p:spPr>
      </p:pic>
    </p:spTree>
    <p:extLst>
      <p:ext uri="{BB962C8B-B14F-4D97-AF65-F5344CB8AC3E}">
        <p14:creationId xmlns:p14="http://schemas.microsoft.com/office/powerpoint/2010/main" val="1292790940"/>
      </p:ext>
    </p:extLst>
  </p:cSld>
  <p:clrMapOvr>
    <a:masterClrMapping/>
  </p:clrMapOvr>
  <p:extLst>
    <p:ext uri="{DCECCB84-F9BA-43D5-87BE-67443E8EF086}">
      <p15:sldGuideLst xmlns:p15="http://schemas.microsoft.com/office/powerpoint/2012/main">
        <p15:guide id="1" pos="246" userDrawn="1">
          <p15:clr>
            <a:srgbClr val="FBAE40"/>
          </p15:clr>
        </p15:guide>
        <p15:guide id="2" pos="2022" userDrawn="1">
          <p15:clr>
            <a:srgbClr val="FBAE40"/>
          </p15:clr>
        </p15:guide>
        <p15:guide id="3" pos="2510" userDrawn="1">
          <p15:clr>
            <a:srgbClr val="FBAE40"/>
          </p15:clr>
        </p15:guide>
        <p15:guide id="4" pos="4286" userDrawn="1">
          <p15:clr>
            <a:srgbClr val="FBAE40"/>
          </p15:clr>
        </p15:guide>
        <p15:guide id="5" pos="4777" userDrawn="1">
          <p15:clr>
            <a:srgbClr val="FBAE40"/>
          </p15:clr>
        </p15:guide>
        <p15:guide id="6" pos="6489" userDrawn="1">
          <p15:clr>
            <a:srgbClr val="FBAE40"/>
          </p15:clr>
        </p15:guide>
        <p15:guide id="7" orient="horz" pos="280" userDrawn="1">
          <p15:clr>
            <a:srgbClr val="FBAE40"/>
          </p15:clr>
        </p15:guide>
        <p15:guide id="8" orient="horz" pos="448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AFE84B-1C0B-0144-98CF-DEEF34ED6132}"/>
              </a:ext>
            </a:extLst>
          </p:cNvPr>
          <p:cNvSpPr>
            <a:spLocks noGrp="1"/>
          </p:cNvSpPr>
          <p:nvPr>
            <p:ph type="title"/>
          </p:nvPr>
        </p:nvSpPr>
        <p:spPr/>
        <p:txBody>
          <a:bodyPr/>
          <a:lstStyle/>
          <a:p>
            <a:r>
              <a:rPr lang="de-DE" smtClean="0"/>
              <a:t>Titelmasterformat durch Klicken bearbeiten</a:t>
            </a:r>
            <a:endParaRPr lang="de-DE"/>
          </a:p>
        </p:txBody>
      </p:sp>
      <p:sp>
        <p:nvSpPr>
          <p:cNvPr id="3" name="Inhaltsplatzhalter 2">
            <a:extLst>
              <a:ext uri="{FF2B5EF4-FFF2-40B4-BE49-F238E27FC236}">
                <a16:creationId xmlns:a16="http://schemas.microsoft.com/office/drawing/2014/main" id="{04F98B00-13B4-D540-827F-4244D58A52B3}"/>
              </a:ext>
            </a:extLst>
          </p:cNvPr>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a:extLst>
              <a:ext uri="{FF2B5EF4-FFF2-40B4-BE49-F238E27FC236}">
                <a16:creationId xmlns:a16="http://schemas.microsoft.com/office/drawing/2014/main" id="{B7B0FACD-EE52-4E4B-A620-DCDC8D8BFC8A}"/>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5" name="Fußzeilenplatzhalter 4">
            <a:extLst>
              <a:ext uri="{FF2B5EF4-FFF2-40B4-BE49-F238E27FC236}">
                <a16:creationId xmlns:a16="http://schemas.microsoft.com/office/drawing/2014/main" id="{D77BA53D-C9BB-F74B-9574-78F676AE91C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274FC5E-C254-1940-BD5C-57D8391529C0}"/>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1553058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382C05-24E6-F446-9CA4-99D53B23E74B}"/>
              </a:ext>
            </a:extLst>
          </p:cNvPr>
          <p:cNvSpPr>
            <a:spLocks noGrp="1"/>
          </p:cNvSpPr>
          <p:nvPr>
            <p:ph type="title"/>
          </p:nvPr>
        </p:nvSpPr>
        <p:spPr>
          <a:xfrm>
            <a:off x="729493" y="1884671"/>
            <a:ext cx="9221689" cy="3144614"/>
          </a:xfrm>
        </p:spPr>
        <p:txBody>
          <a:bodyPr anchor="b"/>
          <a:lstStyle>
            <a:lvl1pPr>
              <a:defRPr sz="4814"/>
            </a:lvl1pPr>
          </a:lstStyle>
          <a:p>
            <a:r>
              <a:rPr lang="de-DE" smtClean="0"/>
              <a:t>Titelmasterformat durch Klicken bearbeiten</a:t>
            </a:r>
            <a:endParaRPr lang="de-DE"/>
          </a:p>
        </p:txBody>
      </p:sp>
      <p:sp>
        <p:nvSpPr>
          <p:cNvPr id="3" name="Textplatzhalter 2">
            <a:extLst>
              <a:ext uri="{FF2B5EF4-FFF2-40B4-BE49-F238E27FC236}">
                <a16:creationId xmlns:a16="http://schemas.microsoft.com/office/drawing/2014/main" id="{166F707F-7FE1-2141-A553-80F4FDF2621C}"/>
              </a:ext>
            </a:extLst>
          </p:cNvPr>
          <p:cNvSpPr>
            <a:spLocks noGrp="1"/>
          </p:cNvSpPr>
          <p:nvPr>
            <p:ph type="body" idx="1"/>
          </p:nvPr>
        </p:nvSpPr>
        <p:spPr>
          <a:xfrm>
            <a:off x="729493" y="5059034"/>
            <a:ext cx="9221689" cy="1653678"/>
          </a:xfrm>
        </p:spPr>
        <p:txBody>
          <a:bodyPr/>
          <a:lstStyle>
            <a:lvl1pPr marL="0" indent="0">
              <a:buNone/>
              <a:defRPr sz="1926">
                <a:solidFill>
                  <a:schemeClr val="tx1">
                    <a:tint val="75000"/>
                  </a:schemeClr>
                </a:solidFill>
              </a:defRPr>
            </a:lvl1pPr>
            <a:lvl2pPr marL="366855" indent="0">
              <a:buNone/>
              <a:defRPr sz="1605">
                <a:solidFill>
                  <a:schemeClr val="tx1">
                    <a:tint val="75000"/>
                  </a:schemeClr>
                </a:solidFill>
              </a:defRPr>
            </a:lvl2pPr>
            <a:lvl3pPr marL="733710" indent="0">
              <a:buNone/>
              <a:defRPr sz="1444">
                <a:solidFill>
                  <a:schemeClr val="tx1">
                    <a:tint val="75000"/>
                  </a:schemeClr>
                </a:solidFill>
              </a:defRPr>
            </a:lvl3pPr>
            <a:lvl4pPr marL="1100565" indent="0">
              <a:buNone/>
              <a:defRPr sz="1284">
                <a:solidFill>
                  <a:schemeClr val="tx1">
                    <a:tint val="75000"/>
                  </a:schemeClr>
                </a:solidFill>
              </a:defRPr>
            </a:lvl4pPr>
            <a:lvl5pPr marL="1467420" indent="0">
              <a:buNone/>
              <a:defRPr sz="1284">
                <a:solidFill>
                  <a:schemeClr val="tx1">
                    <a:tint val="75000"/>
                  </a:schemeClr>
                </a:solidFill>
              </a:defRPr>
            </a:lvl5pPr>
            <a:lvl6pPr marL="1834275" indent="0">
              <a:buNone/>
              <a:defRPr sz="1284">
                <a:solidFill>
                  <a:schemeClr val="tx1">
                    <a:tint val="75000"/>
                  </a:schemeClr>
                </a:solidFill>
              </a:defRPr>
            </a:lvl6pPr>
            <a:lvl7pPr marL="2201130" indent="0">
              <a:buNone/>
              <a:defRPr sz="1284">
                <a:solidFill>
                  <a:schemeClr val="tx1">
                    <a:tint val="75000"/>
                  </a:schemeClr>
                </a:solidFill>
              </a:defRPr>
            </a:lvl7pPr>
            <a:lvl8pPr marL="2567985" indent="0">
              <a:buNone/>
              <a:defRPr sz="1284">
                <a:solidFill>
                  <a:schemeClr val="tx1">
                    <a:tint val="75000"/>
                  </a:schemeClr>
                </a:solidFill>
              </a:defRPr>
            </a:lvl8pPr>
            <a:lvl9pPr marL="2934840" indent="0">
              <a:buNone/>
              <a:defRPr sz="1284">
                <a:solidFill>
                  <a:schemeClr val="tx1">
                    <a:tint val="75000"/>
                  </a:schemeClr>
                </a:solidFill>
              </a:defRPr>
            </a:lvl9pPr>
          </a:lstStyle>
          <a:p>
            <a:pPr lvl="0"/>
            <a:r>
              <a:rPr lang="de-DE" smtClean="0"/>
              <a:t>Formatvorlagen des Textmasters bearbeiten</a:t>
            </a:r>
          </a:p>
        </p:txBody>
      </p:sp>
      <p:sp>
        <p:nvSpPr>
          <p:cNvPr id="4" name="Datumsplatzhalter 3">
            <a:extLst>
              <a:ext uri="{FF2B5EF4-FFF2-40B4-BE49-F238E27FC236}">
                <a16:creationId xmlns:a16="http://schemas.microsoft.com/office/drawing/2014/main" id="{B1227D57-2352-1B4E-80B7-9D1781B8B35B}"/>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5" name="Fußzeilenplatzhalter 4">
            <a:extLst>
              <a:ext uri="{FF2B5EF4-FFF2-40B4-BE49-F238E27FC236}">
                <a16:creationId xmlns:a16="http://schemas.microsoft.com/office/drawing/2014/main" id="{78C4E291-D867-3446-AA40-A04A67EBF04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3FAAF2-C407-5F40-AD98-4775D380E4B0}"/>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4213432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5415DF-30E2-D24A-BBE5-0D0927AFF06D}"/>
              </a:ext>
            </a:extLst>
          </p:cNvPr>
          <p:cNvSpPr>
            <a:spLocks noGrp="1"/>
          </p:cNvSpPr>
          <p:nvPr>
            <p:ph type="title"/>
          </p:nvPr>
        </p:nvSpPr>
        <p:spPr/>
        <p:txBody>
          <a:bodyPr/>
          <a:lstStyle/>
          <a:p>
            <a:r>
              <a:rPr lang="de-DE" smtClean="0"/>
              <a:t>Titelmasterformat durch Klicken bearbeiten</a:t>
            </a:r>
            <a:endParaRPr lang="de-DE"/>
          </a:p>
        </p:txBody>
      </p:sp>
      <p:sp>
        <p:nvSpPr>
          <p:cNvPr id="3" name="Inhaltsplatzhalter 2">
            <a:extLst>
              <a:ext uri="{FF2B5EF4-FFF2-40B4-BE49-F238E27FC236}">
                <a16:creationId xmlns:a16="http://schemas.microsoft.com/office/drawing/2014/main" id="{523A56AA-5098-AF4D-951F-E85B50E6956C}"/>
              </a:ext>
            </a:extLst>
          </p:cNvPr>
          <p:cNvSpPr>
            <a:spLocks noGrp="1"/>
          </p:cNvSpPr>
          <p:nvPr>
            <p:ph sz="half" idx="1"/>
          </p:nvPr>
        </p:nvSpPr>
        <p:spPr>
          <a:xfrm>
            <a:off x="735062" y="2012414"/>
            <a:ext cx="4544021" cy="4796544"/>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a:extLst>
              <a:ext uri="{FF2B5EF4-FFF2-40B4-BE49-F238E27FC236}">
                <a16:creationId xmlns:a16="http://schemas.microsoft.com/office/drawing/2014/main" id="{E94CDC33-9275-FE45-95CA-EDE3765E11A4}"/>
              </a:ext>
            </a:extLst>
          </p:cNvPr>
          <p:cNvSpPr>
            <a:spLocks noGrp="1"/>
          </p:cNvSpPr>
          <p:nvPr>
            <p:ph sz="half" idx="2"/>
          </p:nvPr>
        </p:nvSpPr>
        <p:spPr>
          <a:xfrm>
            <a:off x="5412730" y="2012414"/>
            <a:ext cx="4544021" cy="4796544"/>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a:extLst>
              <a:ext uri="{FF2B5EF4-FFF2-40B4-BE49-F238E27FC236}">
                <a16:creationId xmlns:a16="http://schemas.microsoft.com/office/drawing/2014/main" id="{04FF75C2-2C39-6E4C-B630-7499E5AC0DEF}"/>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6" name="Fußzeilenplatzhalter 5">
            <a:extLst>
              <a:ext uri="{FF2B5EF4-FFF2-40B4-BE49-F238E27FC236}">
                <a16:creationId xmlns:a16="http://schemas.microsoft.com/office/drawing/2014/main" id="{09C8C235-352B-1842-AE46-699781C3EE1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3955557-3667-CF47-AD3C-87D40BD10B0A}"/>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196096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89DCA9-8F1A-184B-8026-9B253AB6DEC4}"/>
              </a:ext>
            </a:extLst>
          </p:cNvPr>
          <p:cNvSpPr>
            <a:spLocks noGrp="1"/>
          </p:cNvSpPr>
          <p:nvPr>
            <p:ph type="title"/>
          </p:nvPr>
        </p:nvSpPr>
        <p:spPr>
          <a:xfrm>
            <a:off x="736454" y="402484"/>
            <a:ext cx="9221689" cy="1461188"/>
          </a:xfrm>
        </p:spPr>
        <p:txBody>
          <a:bodyPr/>
          <a:lstStyle/>
          <a:p>
            <a:r>
              <a:rPr lang="de-DE" smtClean="0"/>
              <a:t>Titelmasterformat durch Klicken bearbeiten</a:t>
            </a:r>
            <a:endParaRPr lang="de-DE"/>
          </a:p>
        </p:txBody>
      </p:sp>
      <p:sp>
        <p:nvSpPr>
          <p:cNvPr id="3" name="Textplatzhalter 2">
            <a:extLst>
              <a:ext uri="{FF2B5EF4-FFF2-40B4-BE49-F238E27FC236}">
                <a16:creationId xmlns:a16="http://schemas.microsoft.com/office/drawing/2014/main" id="{593C408B-705D-7242-A466-66D3A1DA9E37}"/>
              </a:ext>
            </a:extLst>
          </p:cNvPr>
          <p:cNvSpPr>
            <a:spLocks noGrp="1"/>
          </p:cNvSpPr>
          <p:nvPr>
            <p:ph type="body" idx="1"/>
          </p:nvPr>
        </p:nvSpPr>
        <p:spPr>
          <a:xfrm>
            <a:off x="736456" y="1853172"/>
            <a:ext cx="4523137" cy="908210"/>
          </a:xfrm>
        </p:spPr>
        <p:txBody>
          <a:bodyPr anchor="b"/>
          <a:lstStyle>
            <a:lvl1pPr marL="0" indent="0">
              <a:buNone/>
              <a:defRPr sz="1926" b="1"/>
            </a:lvl1pPr>
            <a:lvl2pPr marL="366855" indent="0">
              <a:buNone/>
              <a:defRPr sz="1605" b="1"/>
            </a:lvl2pPr>
            <a:lvl3pPr marL="733710" indent="0">
              <a:buNone/>
              <a:defRPr sz="1444" b="1"/>
            </a:lvl3pPr>
            <a:lvl4pPr marL="1100565" indent="0">
              <a:buNone/>
              <a:defRPr sz="1284" b="1"/>
            </a:lvl4pPr>
            <a:lvl5pPr marL="1467420" indent="0">
              <a:buNone/>
              <a:defRPr sz="1284" b="1"/>
            </a:lvl5pPr>
            <a:lvl6pPr marL="1834275" indent="0">
              <a:buNone/>
              <a:defRPr sz="1284" b="1"/>
            </a:lvl6pPr>
            <a:lvl7pPr marL="2201130" indent="0">
              <a:buNone/>
              <a:defRPr sz="1284" b="1"/>
            </a:lvl7pPr>
            <a:lvl8pPr marL="2567985" indent="0">
              <a:buNone/>
              <a:defRPr sz="1284" b="1"/>
            </a:lvl8pPr>
            <a:lvl9pPr marL="2934840" indent="0">
              <a:buNone/>
              <a:defRPr sz="1284" b="1"/>
            </a:lvl9pPr>
          </a:lstStyle>
          <a:p>
            <a:pPr lvl="0"/>
            <a:r>
              <a:rPr lang="de-DE" smtClean="0"/>
              <a:t>Formatvorlagen des Textmasters bearbeiten</a:t>
            </a:r>
          </a:p>
        </p:txBody>
      </p:sp>
      <p:sp>
        <p:nvSpPr>
          <p:cNvPr id="4" name="Inhaltsplatzhalter 3">
            <a:extLst>
              <a:ext uri="{FF2B5EF4-FFF2-40B4-BE49-F238E27FC236}">
                <a16:creationId xmlns:a16="http://schemas.microsoft.com/office/drawing/2014/main" id="{F1BC5E06-3180-704C-B014-DEBE4A2692AC}"/>
              </a:ext>
            </a:extLst>
          </p:cNvPr>
          <p:cNvSpPr>
            <a:spLocks noGrp="1"/>
          </p:cNvSpPr>
          <p:nvPr>
            <p:ph sz="half" idx="2"/>
          </p:nvPr>
        </p:nvSpPr>
        <p:spPr>
          <a:xfrm>
            <a:off x="736456" y="2761381"/>
            <a:ext cx="4523137" cy="406157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a:extLst>
              <a:ext uri="{FF2B5EF4-FFF2-40B4-BE49-F238E27FC236}">
                <a16:creationId xmlns:a16="http://schemas.microsoft.com/office/drawing/2014/main" id="{EECD4056-E65B-B747-A35E-2477A2922B02}"/>
              </a:ext>
            </a:extLst>
          </p:cNvPr>
          <p:cNvSpPr>
            <a:spLocks noGrp="1"/>
          </p:cNvSpPr>
          <p:nvPr>
            <p:ph type="body" sz="quarter" idx="3"/>
          </p:nvPr>
        </p:nvSpPr>
        <p:spPr>
          <a:xfrm>
            <a:off x="5412730" y="1853172"/>
            <a:ext cx="4545413" cy="908210"/>
          </a:xfrm>
        </p:spPr>
        <p:txBody>
          <a:bodyPr anchor="b"/>
          <a:lstStyle>
            <a:lvl1pPr marL="0" indent="0">
              <a:buNone/>
              <a:defRPr sz="1926" b="1"/>
            </a:lvl1pPr>
            <a:lvl2pPr marL="366855" indent="0">
              <a:buNone/>
              <a:defRPr sz="1605" b="1"/>
            </a:lvl2pPr>
            <a:lvl3pPr marL="733710" indent="0">
              <a:buNone/>
              <a:defRPr sz="1444" b="1"/>
            </a:lvl3pPr>
            <a:lvl4pPr marL="1100565" indent="0">
              <a:buNone/>
              <a:defRPr sz="1284" b="1"/>
            </a:lvl4pPr>
            <a:lvl5pPr marL="1467420" indent="0">
              <a:buNone/>
              <a:defRPr sz="1284" b="1"/>
            </a:lvl5pPr>
            <a:lvl6pPr marL="1834275" indent="0">
              <a:buNone/>
              <a:defRPr sz="1284" b="1"/>
            </a:lvl6pPr>
            <a:lvl7pPr marL="2201130" indent="0">
              <a:buNone/>
              <a:defRPr sz="1284" b="1"/>
            </a:lvl7pPr>
            <a:lvl8pPr marL="2567985" indent="0">
              <a:buNone/>
              <a:defRPr sz="1284" b="1"/>
            </a:lvl8pPr>
            <a:lvl9pPr marL="2934840" indent="0">
              <a:buNone/>
              <a:defRPr sz="1284" b="1"/>
            </a:lvl9pPr>
          </a:lstStyle>
          <a:p>
            <a:pPr lvl="0"/>
            <a:r>
              <a:rPr lang="de-DE" smtClean="0"/>
              <a:t>Formatvorlagen des Textmasters bearbeiten</a:t>
            </a:r>
          </a:p>
        </p:txBody>
      </p:sp>
      <p:sp>
        <p:nvSpPr>
          <p:cNvPr id="6" name="Inhaltsplatzhalter 5">
            <a:extLst>
              <a:ext uri="{FF2B5EF4-FFF2-40B4-BE49-F238E27FC236}">
                <a16:creationId xmlns:a16="http://schemas.microsoft.com/office/drawing/2014/main" id="{F73323AB-DC36-CC45-9BB5-63B6089D7494}"/>
              </a:ext>
            </a:extLst>
          </p:cNvPr>
          <p:cNvSpPr>
            <a:spLocks noGrp="1"/>
          </p:cNvSpPr>
          <p:nvPr>
            <p:ph sz="quarter" idx="4"/>
          </p:nvPr>
        </p:nvSpPr>
        <p:spPr>
          <a:xfrm>
            <a:off x="5412730" y="2761381"/>
            <a:ext cx="4545413" cy="406157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a:extLst>
              <a:ext uri="{FF2B5EF4-FFF2-40B4-BE49-F238E27FC236}">
                <a16:creationId xmlns:a16="http://schemas.microsoft.com/office/drawing/2014/main" id="{F46D3ECA-4C20-8D4D-9B39-65E19FFE279A}"/>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8" name="Fußzeilenplatzhalter 7">
            <a:extLst>
              <a:ext uri="{FF2B5EF4-FFF2-40B4-BE49-F238E27FC236}">
                <a16:creationId xmlns:a16="http://schemas.microsoft.com/office/drawing/2014/main" id="{89180364-47EF-FF47-A4C8-E2A565591AA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21DC0C2-D4A4-E04D-957D-479E4AC79F7E}"/>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1499727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28B3ED-E7AC-6C44-9D21-E389D7A1E53D}"/>
              </a:ext>
            </a:extLst>
          </p:cNvPr>
          <p:cNvSpPr>
            <a:spLocks noGrp="1"/>
          </p:cNvSpPr>
          <p:nvPr>
            <p:ph type="title"/>
          </p:nvPr>
        </p:nvSpPr>
        <p:spPr/>
        <p:txBody>
          <a:bodyPr/>
          <a:lstStyle/>
          <a:p>
            <a:r>
              <a:rPr lang="de-DE" smtClean="0"/>
              <a:t>Titelmasterformat durch Klicken bearbeiten</a:t>
            </a:r>
            <a:endParaRPr lang="de-DE"/>
          </a:p>
        </p:txBody>
      </p:sp>
      <p:sp>
        <p:nvSpPr>
          <p:cNvPr id="3" name="Datumsplatzhalter 2">
            <a:extLst>
              <a:ext uri="{FF2B5EF4-FFF2-40B4-BE49-F238E27FC236}">
                <a16:creationId xmlns:a16="http://schemas.microsoft.com/office/drawing/2014/main" id="{99C11A64-C83F-2444-A3B7-F224DB6DADA7}"/>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4" name="Fußzeilenplatzhalter 3">
            <a:extLst>
              <a:ext uri="{FF2B5EF4-FFF2-40B4-BE49-F238E27FC236}">
                <a16:creationId xmlns:a16="http://schemas.microsoft.com/office/drawing/2014/main" id="{7F895648-F7F6-A842-A67A-5B34C53DA3E3}"/>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03F06BE-7CA7-0849-99BE-C5A23AD3CD44}"/>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371145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96C3581-0035-D14A-98CA-68DD626D7C4C}"/>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3" name="Fußzeilenplatzhalter 2">
            <a:extLst>
              <a:ext uri="{FF2B5EF4-FFF2-40B4-BE49-F238E27FC236}">
                <a16:creationId xmlns:a16="http://schemas.microsoft.com/office/drawing/2014/main" id="{1AB2D3F1-C122-4F4E-B9BF-E92F3C27FE4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D39D109B-DCCF-064C-B663-53381045D6AE}"/>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64058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600E46-5F15-0A45-9B42-9A27DA793F3E}"/>
              </a:ext>
            </a:extLst>
          </p:cNvPr>
          <p:cNvSpPr>
            <a:spLocks noGrp="1"/>
          </p:cNvSpPr>
          <p:nvPr>
            <p:ph type="title"/>
          </p:nvPr>
        </p:nvSpPr>
        <p:spPr>
          <a:xfrm>
            <a:off x="736455" y="503978"/>
            <a:ext cx="3448388" cy="1763924"/>
          </a:xfrm>
        </p:spPr>
        <p:txBody>
          <a:bodyPr anchor="b"/>
          <a:lstStyle>
            <a:lvl1pPr>
              <a:defRPr sz="2568"/>
            </a:lvl1pPr>
          </a:lstStyle>
          <a:p>
            <a:r>
              <a:rPr lang="de-DE" smtClean="0"/>
              <a:t>Titelmasterformat durch Klicken bearbeiten</a:t>
            </a:r>
            <a:endParaRPr lang="de-DE"/>
          </a:p>
        </p:txBody>
      </p:sp>
      <p:sp>
        <p:nvSpPr>
          <p:cNvPr id="3" name="Inhaltsplatzhalter 2">
            <a:extLst>
              <a:ext uri="{FF2B5EF4-FFF2-40B4-BE49-F238E27FC236}">
                <a16:creationId xmlns:a16="http://schemas.microsoft.com/office/drawing/2014/main" id="{227C91CB-7AB1-C349-AEF2-540F2563DEC9}"/>
              </a:ext>
            </a:extLst>
          </p:cNvPr>
          <p:cNvSpPr>
            <a:spLocks noGrp="1"/>
          </p:cNvSpPr>
          <p:nvPr>
            <p:ph idx="1"/>
          </p:nvPr>
        </p:nvSpPr>
        <p:spPr>
          <a:xfrm>
            <a:off x="4545414" y="1088454"/>
            <a:ext cx="5412730" cy="5372269"/>
          </a:xfrm>
        </p:spPr>
        <p:txBody>
          <a:bodyPr/>
          <a:lstStyle>
            <a:lvl1pPr>
              <a:defRPr sz="2568"/>
            </a:lvl1pPr>
            <a:lvl2pPr>
              <a:defRPr sz="2247"/>
            </a:lvl2pPr>
            <a:lvl3pPr>
              <a:defRPr sz="1926"/>
            </a:lvl3pPr>
            <a:lvl4pPr>
              <a:defRPr sz="1605"/>
            </a:lvl4pPr>
            <a:lvl5pPr>
              <a:defRPr sz="1605"/>
            </a:lvl5pPr>
            <a:lvl6pPr>
              <a:defRPr sz="1605"/>
            </a:lvl6pPr>
            <a:lvl7pPr>
              <a:defRPr sz="1605"/>
            </a:lvl7pPr>
            <a:lvl8pPr>
              <a:defRPr sz="1605"/>
            </a:lvl8pPr>
            <a:lvl9pPr>
              <a:defRPr sz="1605"/>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a:extLst>
              <a:ext uri="{FF2B5EF4-FFF2-40B4-BE49-F238E27FC236}">
                <a16:creationId xmlns:a16="http://schemas.microsoft.com/office/drawing/2014/main" id="{BC21DC65-BC54-004D-A07F-2A1D3A4DD374}"/>
              </a:ext>
            </a:extLst>
          </p:cNvPr>
          <p:cNvSpPr>
            <a:spLocks noGrp="1"/>
          </p:cNvSpPr>
          <p:nvPr>
            <p:ph type="body" sz="half" idx="2"/>
          </p:nvPr>
        </p:nvSpPr>
        <p:spPr>
          <a:xfrm>
            <a:off x="736455" y="2267903"/>
            <a:ext cx="3448388" cy="4201570"/>
          </a:xfrm>
        </p:spPr>
        <p:txBody>
          <a:bodyPr/>
          <a:lstStyle>
            <a:lvl1pPr marL="0" indent="0">
              <a:buNone/>
              <a:defRPr sz="1284"/>
            </a:lvl1pPr>
            <a:lvl2pPr marL="366855" indent="0">
              <a:buNone/>
              <a:defRPr sz="1123"/>
            </a:lvl2pPr>
            <a:lvl3pPr marL="733710" indent="0">
              <a:buNone/>
              <a:defRPr sz="963"/>
            </a:lvl3pPr>
            <a:lvl4pPr marL="1100565" indent="0">
              <a:buNone/>
              <a:defRPr sz="802"/>
            </a:lvl4pPr>
            <a:lvl5pPr marL="1467420" indent="0">
              <a:buNone/>
              <a:defRPr sz="802"/>
            </a:lvl5pPr>
            <a:lvl6pPr marL="1834275" indent="0">
              <a:buNone/>
              <a:defRPr sz="802"/>
            </a:lvl6pPr>
            <a:lvl7pPr marL="2201130" indent="0">
              <a:buNone/>
              <a:defRPr sz="802"/>
            </a:lvl7pPr>
            <a:lvl8pPr marL="2567985" indent="0">
              <a:buNone/>
              <a:defRPr sz="802"/>
            </a:lvl8pPr>
            <a:lvl9pPr marL="2934840" indent="0">
              <a:buNone/>
              <a:defRPr sz="802"/>
            </a:lvl9pPr>
          </a:lstStyle>
          <a:p>
            <a:pPr lvl="0"/>
            <a:r>
              <a:rPr lang="de-DE" smtClean="0"/>
              <a:t>Formatvorlagen des Textmasters bearbeiten</a:t>
            </a:r>
          </a:p>
        </p:txBody>
      </p:sp>
      <p:sp>
        <p:nvSpPr>
          <p:cNvPr id="5" name="Datumsplatzhalter 4">
            <a:extLst>
              <a:ext uri="{FF2B5EF4-FFF2-40B4-BE49-F238E27FC236}">
                <a16:creationId xmlns:a16="http://schemas.microsoft.com/office/drawing/2014/main" id="{289B9CCA-AEE8-ED4C-9876-1DAB29AD3BC4}"/>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6" name="Fußzeilenplatzhalter 5">
            <a:extLst>
              <a:ext uri="{FF2B5EF4-FFF2-40B4-BE49-F238E27FC236}">
                <a16:creationId xmlns:a16="http://schemas.microsoft.com/office/drawing/2014/main" id="{7E5EBAE9-5BD2-C643-A84F-CD719C1D8D2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D01FDB2-9A6C-B849-8F2B-4878DDFB337A}"/>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920732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BA9DB7-2D9C-4B42-9D0D-372738228CCC}"/>
              </a:ext>
            </a:extLst>
          </p:cNvPr>
          <p:cNvSpPr>
            <a:spLocks noGrp="1"/>
          </p:cNvSpPr>
          <p:nvPr>
            <p:ph type="title"/>
          </p:nvPr>
        </p:nvSpPr>
        <p:spPr>
          <a:xfrm>
            <a:off x="736455" y="503978"/>
            <a:ext cx="3448388" cy="1763924"/>
          </a:xfrm>
        </p:spPr>
        <p:txBody>
          <a:bodyPr anchor="b"/>
          <a:lstStyle>
            <a:lvl1pPr>
              <a:defRPr sz="2568"/>
            </a:lvl1pPr>
          </a:lstStyle>
          <a:p>
            <a:r>
              <a:rPr lang="de-DE" smtClean="0"/>
              <a:t>Titelmasterformat durch Klicken bearbeiten</a:t>
            </a:r>
            <a:endParaRPr lang="de-DE"/>
          </a:p>
        </p:txBody>
      </p:sp>
      <p:sp>
        <p:nvSpPr>
          <p:cNvPr id="3" name="Bildplatzhalter 2">
            <a:extLst>
              <a:ext uri="{FF2B5EF4-FFF2-40B4-BE49-F238E27FC236}">
                <a16:creationId xmlns:a16="http://schemas.microsoft.com/office/drawing/2014/main" id="{B419F9EF-9ECC-7740-968C-6C5E7A1569CE}"/>
              </a:ext>
            </a:extLst>
          </p:cNvPr>
          <p:cNvSpPr>
            <a:spLocks noGrp="1"/>
          </p:cNvSpPr>
          <p:nvPr>
            <p:ph type="pic" idx="1"/>
          </p:nvPr>
        </p:nvSpPr>
        <p:spPr>
          <a:xfrm>
            <a:off x="4545414" y="1088454"/>
            <a:ext cx="5412730" cy="5372269"/>
          </a:xfrm>
        </p:spPr>
        <p:txBody>
          <a:bodyPr/>
          <a:lstStyle>
            <a:lvl1pPr marL="0" indent="0">
              <a:buNone/>
              <a:defRPr sz="2568"/>
            </a:lvl1pPr>
            <a:lvl2pPr marL="366855" indent="0">
              <a:buNone/>
              <a:defRPr sz="2247"/>
            </a:lvl2pPr>
            <a:lvl3pPr marL="733710" indent="0">
              <a:buNone/>
              <a:defRPr sz="1926"/>
            </a:lvl3pPr>
            <a:lvl4pPr marL="1100565" indent="0">
              <a:buNone/>
              <a:defRPr sz="1605"/>
            </a:lvl4pPr>
            <a:lvl5pPr marL="1467420" indent="0">
              <a:buNone/>
              <a:defRPr sz="1605"/>
            </a:lvl5pPr>
            <a:lvl6pPr marL="1834275" indent="0">
              <a:buNone/>
              <a:defRPr sz="1605"/>
            </a:lvl6pPr>
            <a:lvl7pPr marL="2201130" indent="0">
              <a:buNone/>
              <a:defRPr sz="1605"/>
            </a:lvl7pPr>
            <a:lvl8pPr marL="2567985" indent="0">
              <a:buNone/>
              <a:defRPr sz="1605"/>
            </a:lvl8pPr>
            <a:lvl9pPr marL="2934840" indent="0">
              <a:buNone/>
              <a:defRPr sz="1605"/>
            </a:lvl9pPr>
          </a:lstStyle>
          <a:p>
            <a:r>
              <a:rPr lang="de-DE" smtClean="0"/>
              <a:t>Bild durch Klicken auf Symbol hinzufügen</a:t>
            </a:r>
            <a:endParaRPr lang="de-DE"/>
          </a:p>
        </p:txBody>
      </p:sp>
      <p:sp>
        <p:nvSpPr>
          <p:cNvPr id="4" name="Textplatzhalter 3">
            <a:extLst>
              <a:ext uri="{FF2B5EF4-FFF2-40B4-BE49-F238E27FC236}">
                <a16:creationId xmlns:a16="http://schemas.microsoft.com/office/drawing/2014/main" id="{6611072D-29A3-0840-97F7-DE22F2056947}"/>
              </a:ext>
            </a:extLst>
          </p:cNvPr>
          <p:cNvSpPr>
            <a:spLocks noGrp="1"/>
          </p:cNvSpPr>
          <p:nvPr>
            <p:ph type="body" sz="half" idx="2"/>
          </p:nvPr>
        </p:nvSpPr>
        <p:spPr>
          <a:xfrm>
            <a:off x="736455" y="2267903"/>
            <a:ext cx="3448388" cy="4201570"/>
          </a:xfrm>
        </p:spPr>
        <p:txBody>
          <a:bodyPr/>
          <a:lstStyle>
            <a:lvl1pPr marL="0" indent="0">
              <a:buNone/>
              <a:defRPr sz="1284"/>
            </a:lvl1pPr>
            <a:lvl2pPr marL="366855" indent="0">
              <a:buNone/>
              <a:defRPr sz="1123"/>
            </a:lvl2pPr>
            <a:lvl3pPr marL="733710" indent="0">
              <a:buNone/>
              <a:defRPr sz="963"/>
            </a:lvl3pPr>
            <a:lvl4pPr marL="1100565" indent="0">
              <a:buNone/>
              <a:defRPr sz="802"/>
            </a:lvl4pPr>
            <a:lvl5pPr marL="1467420" indent="0">
              <a:buNone/>
              <a:defRPr sz="802"/>
            </a:lvl5pPr>
            <a:lvl6pPr marL="1834275" indent="0">
              <a:buNone/>
              <a:defRPr sz="802"/>
            </a:lvl6pPr>
            <a:lvl7pPr marL="2201130" indent="0">
              <a:buNone/>
              <a:defRPr sz="802"/>
            </a:lvl7pPr>
            <a:lvl8pPr marL="2567985" indent="0">
              <a:buNone/>
              <a:defRPr sz="802"/>
            </a:lvl8pPr>
            <a:lvl9pPr marL="2934840" indent="0">
              <a:buNone/>
              <a:defRPr sz="802"/>
            </a:lvl9pPr>
          </a:lstStyle>
          <a:p>
            <a:pPr lvl="0"/>
            <a:r>
              <a:rPr lang="de-DE" smtClean="0"/>
              <a:t>Formatvorlagen des Textmasters bearbeiten</a:t>
            </a:r>
          </a:p>
        </p:txBody>
      </p:sp>
      <p:sp>
        <p:nvSpPr>
          <p:cNvPr id="5" name="Datumsplatzhalter 4">
            <a:extLst>
              <a:ext uri="{FF2B5EF4-FFF2-40B4-BE49-F238E27FC236}">
                <a16:creationId xmlns:a16="http://schemas.microsoft.com/office/drawing/2014/main" id="{68958A53-E486-D14B-B2EE-429B7CDE4A1C}"/>
              </a:ext>
            </a:extLst>
          </p:cNvPr>
          <p:cNvSpPr>
            <a:spLocks noGrp="1"/>
          </p:cNvSpPr>
          <p:nvPr>
            <p:ph type="dt" sz="half" idx="10"/>
          </p:nvPr>
        </p:nvSpPr>
        <p:spPr/>
        <p:txBody>
          <a:bodyPr/>
          <a:lstStyle/>
          <a:p>
            <a:fld id="{FC7BAE6A-DCF3-43E4-B2A0-33D0CF1225FC}" type="datetimeFigureOut">
              <a:rPr lang="en-US" smtClean="0"/>
              <a:t>4/6/2023</a:t>
            </a:fld>
            <a:endParaRPr lang="en-US"/>
          </a:p>
        </p:txBody>
      </p:sp>
      <p:sp>
        <p:nvSpPr>
          <p:cNvPr id="6" name="Fußzeilenplatzhalter 5">
            <a:extLst>
              <a:ext uri="{FF2B5EF4-FFF2-40B4-BE49-F238E27FC236}">
                <a16:creationId xmlns:a16="http://schemas.microsoft.com/office/drawing/2014/main" id="{311A2D3E-349E-F342-8D6F-9506CB1888C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91DF1FE-D4AD-AA4C-9D2A-3D2AA92CD745}"/>
              </a:ext>
            </a:extLst>
          </p:cNvPr>
          <p:cNvSpPr>
            <a:spLocks noGrp="1"/>
          </p:cNvSpPr>
          <p:nvPr>
            <p:ph type="sldNum" sz="quarter" idx="12"/>
          </p:nvPr>
        </p:nvSpPr>
        <p:spPr/>
        <p:txBody>
          <a:bodyPr/>
          <a:lstStyle/>
          <a:p>
            <a:fld id="{9F6761A3-4CAC-4C5F-AC82-8DB08D526BC2}" type="slidenum">
              <a:rPr lang="de-DE" smtClean="0"/>
              <a:t>‹Nr.›</a:t>
            </a:fld>
            <a:endParaRPr lang="de-DE"/>
          </a:p>
        </p:txBody>
      </p:sp>
    </p:spTree>
    <p:extLst>
      <p:ext uri="{BB962C8B-B14F-4D97-AF65-F5344CB8AC3E}">
        <p14:creationId xmlns:p14="http://schemas.microsoft.com/office/powerpoint/2010/main" val="361663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D6C369C-52F4-4A46-BCCE-59E5C59E5EC9}"/>
              </a:ext>
            </a:extLst>
          </p:cNvPr>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1C92B3BE-CBA0-674A-8E42-DED6722224CF}"/>
              </a:ext>
            </a:extLst>
          </p:cNvPr>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11DA1B63-EE4E-1F46-81EB-FF61FFF77B6C}"/>
              </a:ext>
            </a:extLst>
          </p:cNvPr>
          <p:cNvSpPr>
            <a:spLocks noGrp="1"/>
          </p:cNvSpPr>
          <p:nvPr>
            <p:ph type="dt" sz="half" idx="2"/>
          </p:nvPr>
        </p:nvSpPr>
        <p:spPr>
          <a:xfrm>
            <a:off x="735062" y="7006700"/>
            <a:ext cx="2405658" cy="402482"/>
          </a:xfrm>
          <a:prstGeom prst="rect">
            <a:avLst/>
          </a:prstGeom>
        </p:spPr>
        <p:txBody>
          <a:bodyPr vert="horz" lIns="91440" tIns="45720" rIns="91440" bIns="45720" rtlCol="0" anchor="ctr"/>
          <a:lstStyle>
            <a:lvl1pPr algn="l">
              <a:defRPr sz="963">
                <a:solidFill>
                  <a:schemeClr val="tx1">
                    <a:tint val="75000"/>
                  </a:schemeClr>
                </a:solidFill>
              </a:defRPr>
            </a:lvl1pPr>
          </a:lstStyle>
          <a:p>
            <a:fld id="{FC7BAE6A-DCF3-43E4-B2A0-33D0CF1225FC}" type="datetimeFigureOut">
              <a:rPr lang="en-US" smtClean="0"/>
              <a:t>4/6/2023</a:t>
            </a:fld>
            <a:endParaRPr lang="en-US"/>
          </a:p>
        </p:txBody>
      </p:sp>
      <p:sp>
        <p:nvSpPr>
          <p:cNvPr id="5" name="Fußzeilenplatzhalter 4">
            <a:extLst>
              <a:ext uri="{FF2B5EF4-FFF2-40B4-BE49-F238E27FC236}">
                <a16:creationId xmlns:a16="http://schemas.microsoft.com/office/drawing/2014/main" id="{07FD354E-BF03-2241-8E6B-D4096749D8C0}"/>
              </a:ext>
            </a:extLst>
          </p:cNvPr>
          <p:cNvSpPr>
            <a:spLocks noGrp="1"/>
          </p:cNvSpPr>
          <p:nvPr>
            <p:ph type="ftr" sz="quarter" idx="3"/>
          </p:nvPr>
        </p:nvSpPr>
        <p:spPr>
          <a:xfrm>
            <a:off x="3541663" y="7006700"/>
            <a:ext cx="3608487" cy="402482"/>
          </a:xfrm>
          <a:prstGeom prst="rect">
            <a:avLst/>
          </a:prstGeom>
        </p:spPr>
        <p:txBody>
          <a:bodyPr vert="horz" lIns="91440" tIns="45720" rIns="91440" bIns="45720" rtlCol="0" anchor="ctr"/>
          <a:lstStyle>
            <a:lvl1pPr algn="ctr">
              <a:defRPr sz="963">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46995DD-0C55-9B48-9912-07BE406F7186}"/>
              </a:ext>
            </a:extLst>
          </p:cNvPr>
          <p:cNvSpPr>
            <a:spLocks noGrp="1"/>
          </p:cNvSpPr>
          <p:nvPr>
            <p:ph type="sldNum" sz="quarter" idx="4"/>
          </p:nvPr>
        </p:nvSpPr>
        <p:spPr>
          <a:xfrm>
            <a:off x="7551093" y="7006700"/>
            <a:ext cx="2405658" cy="402482"/>
          </a:xfrm>
          <a:prstGeom prst="rect">
            <a:avLst/>
          </a:prstGeom>
        </p:spPr>
        <p:txBody>
          <a:bodyPr vert="horz" lIns="91440" tIns="45720" rIns="91440" bIns="45720" rtlCol="0" anchor="ctr"/>
          <a:lstStyle>
            <a:lvl1pPr algn="r">
              <a:defRPr sz="963">
                <a:solidFill>
                  <a:schemeClr val="tx1">
                    <a:tint val="75000"/>
                  </a:schemeClr>
                </a:solidFill>
              </a:defRPr>
            </a:lvl1pPr>
          </a:lstStyle>
          <a:p>
            <a:fld id="{9F6761A3-4CAC-4C5F-AC82-8DB08D526BC2}" type="slidenum">
              <a:rPr lang="de-DE" smtClean="0"/>
              <a:t>‹Nr.›</a:t>
            </a:fld>
            <a:endParaRPr lang="de-DE"/>
          </a:p>
        </p:txBody>
      </p:sp>
    </p:spTree>
    <p:extLst>
      <p:ext uri="{BB962C8B-B14F-4D97-AF65-F5344CB8AC3E}">
        <p14:creationId xmlns:p14="http://schemas.microsoft.com/office/powerpoint/2010/main" val="292278213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l" defTabSz="733710" rtl="0" eaLnBrk="1" latinLnBrk="0" hangingPunct="1">
        <a:lnSpc>
          <a:spcPct val="90000"/>
        </a:lnSpc>
        <a:spcBef>
          <a:spcPct val="0"/>
        </a:spcBef>
        <a:buNone/>
        <a:defRPr sz="3531"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83427" indent="-183427" algn="l" defTabSz="733710" rtl="0" eaLnBrk="1" latinLnBrk="0" hangingPunct="1">
        <a:lnSpc>
          <a:spcPct val="90000"/>
        </a:lnSpc>
        <a:spcBef>
          <a:spcPts val="802"/>
        </a:spcBef>
        <a:buFont typeface="Arial" panose="020B0604020202020204" pitchFamily="34" charset="0"/>
        <a:buChar char="•"/>
        <a:defRPr sz="2247" kern="1200">
          <a:solidFill>
            <a:schemeClr val="tx1"/>
          </a:solidFill>
          <a:latin typeface="+mn-lt"/>
          <a:ea typeface="+mn-ea"/>
          <a:cs typeface="+mn-cs"/>
        </a:defRPr>
      </a:lvl1pPr>
      <a:lvl2pPr marL="550282" indent="-183427" algn="l" defTabSz="733710" rtl="0" eaLnBrk="1" latinLnBrk="0" hangingPunct="1">
        <a:lnSpc>
          <a:spcPct val="90000"/>
        </a:lnSpc>
        <a:spcBef>
          <a:spcPts val="402"/>
        </a:spcBef>
        <a:buFont typeface="Arial" panose="020B0604020202020204" pitchFamily="34" charset="0"/>
        <a:buChar char="•"/>
        <a:defRPr sz="1926" kern="1200">
          <a:solidFill>
            <a:schemeClr val="tx1"/>
          </a:solidFill>
          <a:latin typeface="+mn-lt"/>
          <a:ea typeface="+mn-ea"/>
          <a:cs typeface="+mn-cs"/>
        </a:defRPr>
      </a:lvl2pPr>
      <a:lvl3pPr marL="917137" indent="-183427" algn="l" defTabSz="733710" rtl="0" eaLnBrk="1" latinLnBrk="0" hangingPunct="1">
        <a:lnSpc>
          <a:spcPct val="90000"/>
        </a:lnSpc>
        <a:spcBef>
          <a:spcPts val="402"/>
        </a:spcBef>
        <a:buFont typeface="Arial" panose="020B0604020202020204" pitchFamily="34" charset="0"/>
        <a:buChar char="•"/>
        <a:defRPr sz="1605" kern="1200">
          <a:solidFill>
            <a:schemeClr val="tx1"/>
          </a:solidFill>
          <a:latin typeface="+mn-lt"/>
          <a:ea typeface="+mn-ea"/>
          <a:cs typeface="+mn-cs"/>
        </a:defRPr>
      </a:lvl3pPr>
      <a:lvl4pPr marL="1283992" indent="-183427" algn="l" defTabSz="733710" rtl="0" eaLnBrk="1" latinLnBrk="0" hangingPunct="1">
        <a:lnSpc>
          <a:spcPct val="90000"/>
        </a:lnSpc>
        <a:spcBef>
          <a:spcPts val="402"/>
        </a:spcBef>
        <a:buFont typeface="Arial" panose="020B0604020202020204" pitchFamily="34" charset="0"/>
        <a:buChar char="•"/>
        <a:defRPr sz="1444" kern="1200">
          <a:solidFill>
            <a:schemeClr val="tx1"/>
          </a:solidFill>
          <a:latin typeface="+mn-lt"/>
          <a:ea typeface="+mn-ea"/>
          <a:cs typeface="+mn-cs"/>
        </a:defRPr>
      </a:lvl4pPr>
      <a:lvl5pPr marL="1650847" indent="-183427" algn="l" defTabSz="733710" rtl="0" eaLnBrk="1" latinLnBrk="0" hangingPunct="1">
        <a:lnSpc>
          <a:spcPct val="90000"/>
        </a:lnSpc>
        <a:spcBef>
          <a:spcPts val="402"/>
        </a:spcBef>
        <a:buFont typeface="Arial" panose="020B0604020202020204" pitchFamily="34" charset="0"/>
        <a:buChar char="•"/>
        <a:defRPr sz="1444" kern="1200">
          <a:solidFill>
            <a:schemeClr val="tx1"/>
          </a:solidFill>
          <a:latin typeface="+mn-lt"/>
          <a:ea typeface="+mn-ea"/>
          <a:cs typeface="+mn-cs"/>
        </a:defRPr>
      </a:lvl5pPr>
      <a:lvl6pPr marL="2017702" indent="-183427" algn="l" defTabSz="733710" rtl="0" eaLnBrk="1" latinLnBrk="0" hangingPunct="1">
        <a:lnSpc>
          <a:spcPct val="90000"/>
        </a:lnSpc>
        <a:spcBef>
          <a:spcPts val="402"/>
        </a:spcBef>
        <a:buFont typeface="Arial" panose="020B0604020202020204" pitchFamily="34" charset="0"/>
        <a:buChar char="•"/>
        <a:defRPr sz="1444" kern="1200">
          <a:solidFill>
            <a:schemeClr val="tx1"/>
          </a:solidFill>
          <a:latin typeface="+mn-lt"/>
          <a:ea typeface="+mn-ea"/>
          <a:cs typeface="+mn-cs"/>
        </a:defRPr>
      </a:lvl6pPr>
      <a:lvl7pPr marL="2384557" indent="-183427" algn="l" defTabSz="733710" rtl="0" eaLnBrk="1" latinLnBrk="0" hangingPunct="1">
        <a:lnSpc>
          <a:spcPct val="90000"/>
        </a:lnSpc>
        <a:spcBef>
          <a:spcPts val="402"/>
        </a:spcBef>
        <a:buFont typeface="Arial" panose="020B0604020202020204" pitchFamily="34" charset="0"/>
        <a:buChar char="•"/>
        <a:defRPr sz="1444" kern="1200">
          <a:solidFill>
            <a:schemeClr val="tx1"/>
          </a:solidFill>
          <a:latin typeface="+mn-lt"/>
          <a:ea typeface="+mn-ea"/>
          <a:cs typeface="+mn-cs"/>
        </a:defRPr>
      </a:lvl7pPr>
      <a:lvl8pPr marL="2751412" indent="-183427" algn="l" defTabSz="733710" rtl="0" eaLnBrk="1" latinLnBrk="0" hangingPunct="1">
        <a:lnSpc>
          <a:spcPct val="90000"/>
        </a:lnSpc>
        <a:spcBef>
          <a:spcPts val="402"/>
        </a:spcBef>
        <a:buFont typeface="Arial" panose="020B0604020202020204" pitchFamily="34" charset="0"/>
        <a:buChar char="•"/>
        <a:defRPr sz="1444" kern="1200">
          <a:solidFill>
            <a:schemeClr val="tx1"/>
          </a:solidFill>
          <a:latin typeface="+mn-lt"/>
          <a:ea typeface="+mn-ea"/>
          <a:cs typeface="+mn-cs"/>
        </a:defRPr>
      </a:lvl8pPr>
      <a:lvl9pPr marL="3118267" indent="-183427" algn="l" defTabSz="733710" rtl="0" eaLnBrk="1" latinLnBrk="0" hangingPunct="1">
        <a:lnSpc>
          <a:spcPct val="90000"/>
        </a:lnSpc>
        <a:spcBef>
          <a:spcPts val="402"/>
        </a:spcBef>
        <a:buFont typeface="Arial" panose="020B0604020202020204" pitchFamily="34" charset="0"/>
        <a:buChar char="•"/>
        <a:defRPr sz="1444" kern="1200">
          <a:solidFill>
            <a:schemeClr val="tx1"/>
          </a:solidFill>
          <a:latin typeface="+mn-lt"/>
          <a:ea typeface="+mn-ea"/>
          <a:cs typeface="+mn-cs"/>
        </a:defRPr>
      </a:lvl9pPr>
    </p:bodyStyle>
    <p:otherStyle>
      <a:defPPr>
        <a:defRPr lang="de-DE"/>
      </a:defPPr>
      <a:lvl1pPr marL="0" algn="l" defTabSz="733710" rtl="0" eaLnBrk="1" latinLnBrk="0" hangingPunct="1">
        <a:defRPr sz="1444" kern="1200">
          <a:solidFill>
            <a:schemeClr val="tx1"/>
          </a:solidFill>
          <a:latin typeface="+mn-lt"/>
          <a:ea typeface="+mn-ea"/>
          <a:cs typeface="+mn-cs"/>
        </a:defRPr>
      </a:lvl1pPr>
      <a:lvl2pPr marL="366855" algn="l" defTabSz="733710" rtl="0" eaLnBrk="1" latinLnBrk="0" hangingPunct="1">
        <a:defRPr sz="1444" kern="1200">
          <a:solidFill>
            <a:schemeClr val="tx1"/>
          </a:solidFill>
          <a:latin typeface="+mn-lt"/>
          <a:ea typeface="+mn-ea"/>
          <a:cs typeface="+mn-cs"/>
        </a:defRPr>
      </a:lvl2pPr>
      <a:lvl3pPr marL="733710" algn="l" defTabSz="733710" rtl="0" eaLnBrk="1" latinLnBrk="0" hangingPunct="1">
        <a:defRPr sz="1444" kern="1200">
          <a:solidFill>
            <a:schemeClr val="tx1"/>
          </a:solidFill>
          <a:latin typeface="+mn-lt"/>
          <a:ea typeface="+mn-ea"/>
          <a:cs typeface="+mn-cs"/>
        </a:defRPr>
      </a:lvl3pPr>
      <a:lvl4pPr marL="1100565" algn="l" defTabSz="733710" rtl="0" eaLnBrk="1" latinLnBrk="0" hangingPunct="1">
        <a:defRPr sz="1444" kern="1200">
          <a:solidFill>
            <a:schemeClr val="tx1"/>
          </a:solidFill>
          <a:latin typeface="+mn-lt"/>
          <a:ea typeface="+mn-ea"/>
          <a:cs typeface="+mn-cs"/>
        </a:defRPr>
      </a:lvl4pPr>
      <a:lvl5pPr marL="1467420" algn="l" defTabSz="733710" rtl="0" eaLnBrk="1" latinLnBrk="0" hangingPunct="1">
        <a:defRPr sz="1444" kern="1200">
          <a:solidFill>
            <a:schemeClr val="tx1"/>
          </a:solidFill>
          <a:latin typeface="+mn-lt"/>
          <a:ea typeface="+mn-ea"/>
          <a:cs typeface="+mn-cs"/>
        </a:defRPr>
      </a:lvl5pPr>
      <a:lvl6pPr marL="1834275" algn="l" defTabSz="733710" rtl="0" eaLnBrk="1" latinLnBrk="0" hangingPunct="1">
        <a:defRPr sz="1444" kern="1200">
          <a:solidFill>
            <a:schemeClr val="tx1"/>
          </a:solidFill>
          <a:latin typeface="+mn-lt"/>
          <a:ea typeface="+mn-ea"/>
          <a:cs typeface="+mn-cs"/>
        </a:defRPr>
      </a:lvl6pPr>
      <a:lvl7pPr marL="2201130" algn="l" defTabSz="733710" rtl="0" eaLnBrk="1" latinLnBrk="0" hangingPunct="1">
        <a:defRPr sz="1444" kern="1200">
          <a:solidFill>
            <a:schemeClr val="tx1"/>
          </a:solidFill>
          <a:latin typeface="+mn-lt"/>
          <a:ea typeface="+mn-ea"/>
          <a:cs typeface="+mn-cs"/>
        </a:defRPr>
      </a:lvl7pPr>
      <a:lvl8pPr marL="2567985" algn="l" defTabSz="733710" rtl="0" eaLnBrk="1" latinLnBrk="0" hangingPunct="1">
        <a:defRPr sz="1444" kern="1200">
          <a:solidFill>
            <a:schemeClr val="tx1"/>
          </a:solidFill>
          <a:latin typeface="+mn-lt"/>
          <a:ea typeface="+mn-ea"/>
          <a:cs typeface="+mn-cs"/>
        </a:defRPr>
      </a:lvl8pPr>
      <a:lvl9pPr marL="2934840" algn="l" defTabSz="733710" rtl="0" eaLnBrk="1" latinLnBrk="0" hangingPunct="1">
        <a:defRPr sz="144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21">
            <a:extLst>
              <a:ext uri="{FF2B5EF4-FFF2-40B4-BE49-F238E27FC236}">
                <a16:creationId xmlns:a16="http://schemas.microsoft.com/office/drawing/2014/main" id="{BBD5D22F-B31E-9E4C-A13C-8E5B1ABF2767}"/>
              </a:ext>
            </a:extLst>
          </p:cNvPr>
          <p:cNvSpPr txBox="1">
            <a:spLocks/>
          </p:cNvSpPr>
          <p:nvPr/>
        </p:nvSpPr>
        <p:spPr>
          <a:xfrm>
            <a:off x="3887999" y="453600"/>
            <a:ext cx="2672108" cy="5761821"/>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en-US" sz="1560" dirty="0" smtClean="0">
                <a:solidFill>
                  <a:schemeClr val="accent2"/>
                </a:solidFill>
                <a:latin typeface="+mj-lt"/>
              </a:rPr>
              <a:t>Wegbeschreibung</a:t>
            </a:r>
          </a:p>
          <a:p>
            <a:endParaRPr lang="en-US" sz="1560" dirty="0">
              <a:solidFill>
                <a:schemeClr val="accent2"/>
              </a:solidFill>
              <a:latin typeface="+mj-lt"/>
            </a:endParaRPr>
          </a:p>
          <a:p>
            <a:endParaRPr lang="en-US" sz="1560" dirty="0" smtClean="0">
              <a:solidFill>
                <a:schemeClr val="accent2"/>
              </a:solidFill>
              <a:latin typeface="+mj-lt"/>
            </a:endParaRPr>
          </a:p>
          <a:p>
            <a:endParaRPr lang="en-US" sz="1560" dirty="0">
              <a:solidFill>
                <a:schemeClr val="accent2"/>
              </a:solidFill>
              <a:latin typeface="+mj-lt"/>
            </a:endParaRPr>
          </a:p>
          <a:p>
            <a:endParaRPr lang="en-US" sz="1560" dirty="0" smtClean="0">
              <a:solidFill>
                <a:schemeClr val="accent2"/>
              </a:solidFill>
              <a:latin typeface="+mj-lt"/>
            </a:endParaRPr>
          </a:p>
          <a:p>
            <a:endParaRPr lang="en-US" sz="1560" dirty="0">
              <a:solidFill>
                <a:schemeClr val="accent2"/>
              </a:solidFill>
              <a:latin typeface="+mj-lt"/>
            </a:endParaRPr>
          </a:p>
          <a:p>
            <a:endParaRPr lang="en-US" sz="1560" dirty="0" smtClean="0">
              <a:solidFill>
                <a:schemeClr val="accent2"/>
              </a:solidFill>
              <a:latin typeface="+mj-lt"/>
            </a:endParaRPr>
          </a:p>
          <a:p>
            <a:endParaRPr lang="en-US" sz="1560" dirty="0">
              <a:solidFill>
                <a:schemeClr val="accent2"/>
              </a:solidFill>
              <a:latin typeface="+mj-lt"/>
            </a:endParaRPr>
          </a:p>
          <a:p>
            <a:endParaRPr lang="en-US" sz="1560" dirty="0" smtClean="0">
              <a:solidFill>
                <a:schemeClr val="accent2"/>
              </a:solidFill>
              <a:latin typeface="+mj-lt"/>
            </a:endParaRPr>
          </a:p>
          <a:p>
            <a:endParaRPr lang="en-US" sz="1560" dirty="0">
              <a:solidFill>
                <a:schemeClr val="accent2"/>
              </a:solidFill>
              <a:latin typeface="+mj-lt"/>
            </a:endParaRPr>
          </a:p>
          <a:p>
            <a:endParaRPr lang="en-US" sz="1560" dirty="0" smtClean="0">
              <a:solidFill>
                <a:schemeClr val="accent2"/>
              </a:solidFill>
              <a:latin typeface="+mj-lt"/>
            </a:endParaRPr>
          </a:p>
          <a:p>
            <a:endParaRPr lang="en-US" sz="1560" dirty="0">
              <a:solidFill>
                <a:schemeClr val="accent2"/>
              </a:solidFill>
              <a:latin typeface="+mj-lt"/>
            </a:endParaRPr>
          </a:p>
          <a:p>
            <a:endParaRPr lang="en-US" sz="1560" dirty="0" smtClean="0">
              <a:solidFill>
                <a:schemeClr val="accent2"/>
              </a:solidFill>
              <a:latin typeface="+mj-lt"/>
            </a:endParaRPr>
          </a:p>
          <a:p>
            <a:endParaRPr lang="en-US" sz="1560" dirty="0">
              <a:solidFill>
                <a:schemeClr val="accent2"/>
              </a:solidFill>
              <a:latin typeface="+mj-lt"/>
            </a:endParaRPr>
          </a:p>
          <a:p>
            <a:endParaRPr lang="en-US" sz="1560" dirty="0" smtClean="0">
              <a:solidFill>
                <a:schemeClr val="accent2"/>
              </a:solidFill>
              <a:latin typeface="+mj-lt"/>
            </a:endParaRPr>
          </a:p>
          <a:p>
            <a:endParaRPr lang="en-US" sz="1560" dirty="0">
              <a:solidFill>
                <a:schemeClr val="accent2"/>
              </a:solidFill>
              <a:latin typeface="+mj-lt"/>
            </a:endParaRPr>
          </a:p>
          <a:p>
            <a:endParaRPr lang="en-US" sz="1560" dirty="0" smtClean="0">
              <a:solidFill>
                <a:schemeClr val="accent2"/>
              </a:solidFill>
              <a:latin typeface="+mj-lt"/>
            </a:endParaRPr>
          </a:p>
          <a:p>
            <a:endParaRPr lang="en-US" dirty="0" smtClean="0">
              <a:solidFill>
                <a:schemeClr val="accent2"/>
              </a:solidFill>
              <a:latin typeface="+mj-lt"/>
            </a:endParaRPr>
          </a:p>
          <a:p>
            <a:r>
              <a:rPr lang="en-US" sz="1560" dirty="0" err="1" smtClean="0">
                <a:solidFill>
                  <a:schemeClr val="accent2"/>
                </a:solidFill>
                <a:latin typeface="+mj-lt"/>
              </a:rPr>
              <a:t>Kontaktdaten</a:t>
            </a:r>
            <a:endParaRPr lang="en-US" sz="1560" dirty="0" smtClean="0">
              <a:solidFill>
                <a:schemeClr val="accent2"/>
              </a:solidFill>
              <a:latin typeface="+mj-lt"/>
            </a:endParaRPr>
          </a:p>
          <a:p>
            <a:endParaRPr lang="en-US" sz="1560" dirty="0">
              <a:solidFill>
                <a:schemeClr val="accent2"/>
              </a:solidFill>
              <a:latin typeface="+mj-lt"/>
            </a:endParaRPr>
          </a:p>
          <a:p>
            <a:r>
              <a:rPr lang="de-DE" sz="880" dirty="0" smtClean="0">
                <a:latin typeface="+mn-lt"/>
              </a:rPr>
              <a:t>Caritas </a:t>
            </a:r>
            <a:r>
              <a:rPr lang="de-DE" sz="880" dirty="0">
                <a:latin typeface="+mn-lt"/>
              </a:rPr>
              <a:t>Münster</a:t>
            </a:r>
          </a:p>
          <a:p>
            <a:r>
              <a:rPr lang="de-DE" sz="880" dirty="0">
                <a:latin typeface="+mn-lt"/>
              </a:rPr>
              <a:t>Jugendausbildungszentrum JAZ gGmbH</a:t>
            </a:r>
            <a:br>
              <a:rPr lang="de-DE" sz="880" dirty="0">
                <a:latin typeface="+mn-lt"/>
              </a:rPr>
            </a:br>
            <a:r>
              <a:rPr lang="de-DE" sz="880" dirty="0" err="1">
                <a:latin typeface="+mn-lt"/>
              </a:rPr>
              <a:t>Kinderhauser</a:t>
            </a:r>
            <a:r>
              <a:rPr lang="de-DE" sz="880" dirty="0">
                <a:latin typeface="+mn-lt"/>
              </a:rPr>
              <a:t> Straße 112</a:t>
            </a:r>
            <a:br>
              <a:rPr lang="de-DE" sz="880" dirty="0">
                <a:latin typeface="+mn-lt"/>
              </a:rPr>
            </a:br>
            <a:r>
              <a:rPr lang="de-DE" sz="880" dirty="0">
                <a:latin typeface="+mn-lt"/>
              </a:rPr>
              <a:t>48147 Münster</a:t>
            </a:r>
          </a:p>
          <a:p>
            <a:r>
              <a:rPr lang="de-DE" sz="880" dirty="0">
                <a:latin typeface="+mn-lt"/>
              </a:rPr>
              <a:t/>
            </a:r>
            <a:br>
              <a:rPr lang="de-DE" sz="880" dirty="0">
                <a:latin typeface="+mn-lt"/>
              </a:rPr>
            </a:br>
            <a:r>
              <a:rPr lang="de-DE" sz="880" dirty="0">
                <a:latin typeface="+mn-lt"/>
              </a:rPr>
              <a:t>T 0251/60944-0</a:t>
            </a:r>
          </a:p>
          <a:p>
            <a:r>
              <a:rPr lang="de-DE" sz="880" dirty="0">
                <a:latin typeface="+mn-lt"/>
              </a:rPr>
              <a:t>F 0251/60944-11</a:t>
            </a:r>
          </a:p>
          <a:p>
            <a:r>
              <a:rPr lang="de-DE" sz="880" dirty="0" smtClean="0">
                <a:latin typeface="+mn-lt"/>
              </a:rPr>
              <a:t>info@jaz-muenster.de </a:t>
            </a:r>
            <a:endParaRPr lang="de-DE" sz="880" dirty="0">
              <a:latin typeface="+mn-lt"/>
            </a:endParaRPr>
          </a:p>
          <a:p>
            <a:endParaRPr lang="en-US" sz="1560" dirty="0">
              <a:latin typeface="+mj-lt"/>
            </a:endParaRPr>
          </a:p>
          <a:p>
            <a:endParaRPr lang="en-US" sz="1560" dirty="0">
              <a:solidFill>
                <a:schemeClr val="accent2"/>
              </a:solidFill>
              <a:latin typeface="+mj-lt"/>
            </a:endParaRPr>
          </a:p>
        </p:txBody>
      </p:sp>
      <p:sp>
        <p:nvSpPr>
          <p:cNvPr id="6" name="Text Placeholder 5"/>
          <p:cNvSpPr>
            <a:spLocks noGrp="1"/>
          </p:cNvSpPr>
          <p:nvPr>
            <p:ph type="body" sz="quarter" idx="21"/>
          </p:nvPr>
        </p:nvSpPr>
        <p:spPr>
          <a:xfrm>
            <a:off x="7559997" y="1116849"/>
            <a:ext cx="2575755" cy="2245151"/>
          </a:xfrm>
        </p:spPr>
        <p:txBody>
          <a:bodyPr anchor="b"/>
          <a:lstStyle/>
          <a:p>
            <a:pPr algn="ctr"/>
            <a:r>
              <a:rPr lang="en-US" sz="2100" dirty="0" err="1" smtClean="0">
                <a:latin typeface="+mj-lt"/>
              </a:rPr>
              <a:t>Arbeitsgelegenheiten</a:t>
            </a:r>
            <a:endParaRPr lang="en-US" sz="2100" dirty="0" smtClean="0">
              <a:latin typeface="+mj-lt"/>
            </a:endParaRPr>
          </a:p>
          <a:p>
            <a:pPr algn="ctr"/>
            <a:r>
              <a:rPr lang="en-US" sz="1170" dirty="0" err="1" smtClean="0">
                <a:latin typeface="+mn-lt"/>
              </a:rPr>
              <a:t>nach</a:t>
            </a:r>
            <a:r>
              <a:rPr lang="en-US" sz="1170" dirty="0" smtClean="0">
                <a:latin typeface="+mn-lt"/>
              </a:rPr>
              <a:t> §16d SGB II</a:t>
            </a:r>
          </a:p>
          <a:p>
            <a:pPr algn="ctr"/>
            <a:endParaRPr lang="en-US" sz="1170" dirty="0" smtClean="0">
              <a:latin typeface="+mn-lt"/>
            </a:endParaRPr>
          </a:p>
          <a:p>
            <a:pPr algn="ctr"/>
            <a:endParaRPr lang="en-US" dirty="0">
              <a:latin typeface="+mj-lt"/>
            </a:endParaRPr>
          </a:p>
          <a:p>
            <a:pPr algn="ctr"/>
            <a:r>
              <a:rPr lang="en-US" sz="1170" dirty="0" err="1" smtClean="0">
                <a:latin typeface="+mn-lt"/>
              </a:rPr>
              <a:t>Vermittlung</a:t>
            </a:r>
            <a:r>
              <a:rPr lang="en-US" sz="1170" dirty="0" smtClean="0">
                <a:latin typeface="+mn-lt"/>
              </a:rPr>
              <a:t>, </a:t>
            </a:r>
            <a:r>
              <a:rPr lang="en-US" sz="1170" dirty="0" err="1" smtClean="0">
                <a:latin typeface="+mn-lt"/>
              </a:rPr>
              <a:t>Qualifizierung</a:t>
            </a:r>
            <a:r>
              <a:rPr lang="en-US" sz="1170" dirty="0" smtClean="0">
                <a:latin typeface="+mn-lt"/>
              </a:rPr>
              <a:t> und </a:t>
            </a:r>
            <a:r>
              <a:rPr lang="en-US" sz="1170" dirty="0" err="1" smtClean="0">
                <a:latin typeface="+mn-lt"/>
              </a:rPr>
              <a:t>begleitende</a:t>
            </a:r>
            <a:r>
              <a:rPr lang="en-US" sz="1170" dirty="0" smtClean="0">
                <a:latin typeface="+mn-lt"/>
              </a:rPr>
              <a:t> </a:t>
            </a:r>
            <a:r>
              <a:rPr lang="en-US" sz="1170" dirty="0" err="1" smtClean="0">
                <a:latin typeface="+mn-lt"/>
              </a:rPr>
              <a:t>Unterstützung</a:t>
            </a:r>
            <a:endParaRPr lang="en-US" sz="1170" dirty="0">
              <a:latin typeface="+mn-lt"/>
            </a:endParaRPr>
          </a:p>
        </p:txBody>
      </p:sp>
      <p:sp>
        <p:nvSpPr>
          <p:cNvPr id="7" name="Text Placeholder 6"/>
          <p:cNvSpPr>
            <a:spLocks noGrp="1"/>
          </p:cNvSpPr>
          <p:nvPr>
            <p:ph type="body" sz="quarter" idx="22"/>
          </p:nvPr>
        </p:nvSpPr>
        <p:spPr>
          <a:xfrm>
            <a:off x="7559997" y="3603304"/>
            <a:ext cx="2575755" cy="599810"/>
          </a:xfrm>
        </p:spPr>
        <p:txBody>
          <a:bodyPr/>
          <a:lstStyle/>
          <a:p>
            <a:pPr algn="ctr"/>
            <a:r>
              <a:rPr lang="en-US" sz="1170" dirty="0" err="1" smtClean="0">
                <a:latin typeface="+mj-lt"/>
              </a:rPr>
              <a:t>G</a:t>
            </a:r>
            <a:r>
              <a:rPr lang="en-US" sz="1170" dirty="0" err="1" smtClean="0">
                <a:latin typeface="+mn-lt"/>
              </a:rPr>
              <a:t>emeinsam</a:t>
            </a:r>
            <a:r>
              <a:rPr lang="en-US" sz="1170" dirty="0" smtClean="0">
                <a:latin typeface="+mn-lt"/>
              </a:rPr>
              <a:t> </a:t>
            </a:r>
            <a:r>
              <a:rPr lang="en-US" sz="1170" dirty="0" err="1" smtClean="0">
                <a:latin typeface="+mn-lt"/>
              </a:rPr>
              <a:t>Wege</a:t>
            </a:r>
            <a:r>
              <a:rPr lang="en-US" sz="1170" dirty="0" smtClean="0">
                <a:latin typeface="+mn-lt"/>
              </a:rPr>
              <a:t> </a:t>
            </a:r>
            <a:r>
              <a:rPr lang="en-US" sz="1170" dirty="0" err="1" smtClean="0">
                <a:latin typeface="+mn-lt"/>
              </a:rPr>
              <a:t>finden</a:t>
            </a:r>
            <a:r>
              <a:rPr lang="en-US" sz="1170" dirty="0" smtClean="0">
                <a:latin typeface="+mn-lt"/>
              </a:rPr>
              <a:t> </a:t>
            </a:r>
            <a:endParaRPr lang="en-US" sz="1170" dirty="0">
              <a:latin typeface="+mn-lt"/>
            </a:endParaRPr>
          </a:p>
        </p:txBody>
      </p:sp>
      <p:sp>
        <p:nvSpPr>
          <p:cNvPr id="35" name="Text Placeholder 21">
            <a:extLst>
              <a:ext uri="{FF2B5EF4-FFF2-40B4-BE49-F238E27FC236}">
                <a16:creationId xmlns:a16="http://schemas.microsoft.com/office/drawing/2014/main" id="{51EE6239-64E7-554B-A9F1-773762AC0D15}"/>
              </a:ext>
            </a:extLst>
          </p:cNvPr>
          <p:cNvSpPr txBox="1">
            <a:spLocks/>
          </p:cNvSpPr>
          <p:nvPr/>
        </p:nvSpPr>
        <p:spPr>
          <a:xfrm>
            <a:off x="3924000" y="7020000"/>
            <a:ext cx="2955648" cy="106858"/>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lang="en-US" sz="800" b="0" i="1" kern="1200" smtClean="0">
                <a:solidFill>
                  <a:schemeClr val="accent4"/>
                </a:solidFill>
                <a:effectLst/>
                <a:latin typeface="Fira Sans Medium"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de-DE" sz="778" dirty="0" err="1"/>
              <a:t>caritas-ms.de</a:t>
            </a:r>
            <a:endParaRPr lang="de-DE" sz="778" dirty="0"/>
          </a:p>
        </p:txBody>
      </p:sp>
      <p:sp>
        <p:nvSpPr>
          <p:cNvPr id="37" name="Text Placeholder 21">
            <a:extLst>
              <a:ext uri="{FF2B5EF4-FFF2-40B4-BE49-F238E27FC236}">
                <a16:creationId xmlns:a16="http://schemas.microsoft.com/office/drawing/2014/main" id="{360A105C-0269-8244-A9CA-9757CB474FC5}"/>
              </a:ext>
            </a:extLst>
          </p:cNvPr>
          <p:cNvSpPr txBox="1">
            <a:spLocks/>
          </p:cNvSpPr>
          <p:nvPr/>
        </p:nvSpPr>
        <p:spPr>
          <a:xfrm>
            <a:off x="360000" y="860905"/>
            <a:ext cx="2672108" cy="1530002"/>
          </a:xfrm>
          <a:prstGeom prst="rect">
            <a:avLst/>
          </a:prstGeom>
          <a:ln>
            <a:noFill/>
          </a:ln>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endParaRPr lang="en-US" sz="875" dirty="0">
              <a:latin typeface="+mn-lt"/>
            </a:endParaRPr>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90168" y="489325"/>
            <a:ext cx="1800000" cy="1126176"/>
          </a:xfrm>
          <a:prstGeom prst="rect">
            <a:avLst/>
          </a:prstGeom>
        </p:spPr>
      </p:pic>
      <p:pic>
        <p:nvPicPr>
          <p:cNvPr id="5" name="Grafi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0513" y="1052413"/>
            <a:ext cx="2847079" cy="3292125"/>
          </a:xfrm>
          <a:prstGeom prst="rect">
            <a:avLst/>
          </a:prstGeom>
        </p:spPr>
      </p:pic>
      <p:pic>
        <p:nvPicPr>
          <p:cNvPr id="18" name="Grafik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4" y="527219"/>
            <a:ext cx="1383973" cy="865888"/>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97262" y="532349"/>
            <a:ext cx="1455323" cy="736025"/>
          </a:xfrm>
          <a:prstGeom prst="rect">
            <a:avLst/>
          </a:prstGeom>
        </p:spPr>
      </p:pic>
      <p:sp>
        <p:nvSpPr>
          <p:cNvPr id="11" name="Textfeld 10"/>
          <p:cNvSpPr txBox="1"/>
          <p:nvPr/>
        </p:nvSpPr>
        <p:spPr>
          <a:xfrm>
            <a:off x="280309" y="1950547"/>
            <a:ext cx="1673352" cy="272382"/>
          </a:xfrm>
          <a:prstGeom prst="rect">
            <a:avLst/>
          </a:prstGeom>
          <a:noFill/>
        </p:spPr>
        <p:txBody>
          <a:bodyPr wrap="square" rtlCol="0">
            <a:spAutoFit/>
          </a:bodyPr>
          <a:lstStyle/>
          <a:p>
            <a:r>
              <a:rPr lang="de-DE" sz="1170" dirty="0" smtClean="0">
                <a:solidFill>
                  <a:schemeClr val="accent2"/>
                </a:solidFill>
              </a:rPr>
              <a:t>Gefördert durch: </a:t>
            </a:r>
            <a:endParaRPr lang="de-DE" sz="1170" dirty="0">
              <a:solidFill>
                <a:schemeClr val="accent2"/>
              </a:solidFill>
            </a:endParaRPr>
          </a:p>
        </p:txBody>
      </p:sp>
      <p:pic>
        <p:nvPicPr>
          <p:cNvPr id="12" name="Grafik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9258" y="2458777"/>
            <a:ext cx="2319192" cy="780983"/>
          </a:xfrm>
          <a:prstGeom prst="rect">
            <a:avLst/>
          </a:prstGeom>
        </p:spPr>
      </p:pic>
      <p:sp>
        <p:nvSpPr>
          <p:cNvPr id="13" name="Rechteck 12"/>
          <p:cNvSpPr/>
          <p:nvPr/>
        </p:nvSpPr>
        <p:spPr>
          <a:xfrm>
            <a:off x="360000" y="4054131"/>
            <a:ext cx="2837708" cy="2075559"/>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280309" y="3562841"/>
            <a:ext cx="3202250" cy="272382"/>
          </a:xfrm>
          <a:prstGeom prst="rect">
            <a:avLst/>
          </a:prstGeom>
          <a:noFill/>
        </p:spPr>
        <p:txBody>
          <a:bodyPr wrap="square" rtlCol="0">
            <a:spAutoFit/>
          </a:bodyPr>
          <a:lstStyle/>
          <a:p>
            <a:r>
              <a:rPr lang="de-DE" sz="1170" dirty="0" smtClean="0">
                <a:solidFill>
                  <a:schemeClr val="accent2"/>
                </a:solidFill>
              </a:rPr>
              <a:t>Termine / persönliche Nachrichten</a:t>
            </a:r>
            <a:endParaRPr lang="de-DE" sz="1170" dirty="0">
              <a:solidFill>
                <a:schemeClr val="accent2"/>
              </a:solidFill>
            </a:endParaRPr>
          </a:p>
        </p:txBody>
      </p:sp>
      <p:pic>
        <p:nvPicPr>
          <p:cNvPr id="4" name="Grafik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73227" y="4382014"/>
            <a:ext cx="2749293" cy="1833407"/>
          </a:xfrm>
          <a:prstGeom prst="rect">
            <a:avLst/>
          </a:prstGeom>
        </p:spPr>
      </p:pic>
    </p:spTree>
    <p:extLst>
      <p:ext uri="{BB962C8B-B14F-4D97-AF65-F5344CB8AC3E}">
        <p14:creationId xmlns:p14="http://schemas.microsoft.com/office/powerpoint/2010/main" val="911344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Placeholder 21">
            <a:extLst>
              <a:ext uri="{FF2B5EF4-FFF2-40B4-BE49-F238E27FC236}">
                <a16:creationId xmlns:a16="http://schemas.microsoft.com/office/drawing/2014/main" id="{EC146107-4A0A-B34C-9EA6-95CEF819BA5A}"/>
              </a:ext>
            </a:extLst>
          </p:cNvPr>
          <p:cNvSpPr txBox="1">
            <a:spLocks/>
          </p:cNvSpPr>
          <p:nvPr/>
        </p:nvSpPr>
        <p:spPr>
          <a:xfrm>
            <a:off x="368153" y="320976"/>
            <a:ext cx="2672108" cy="5738301"/>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r>
              <a:rPr lang="de-DE" sz="2820" dirty="0" smtClean="0">
                <a:solidFill>
                  <a:schemeClr val="accent2"/>
                </a:solidFill>
                <a:latin typeface="+mj-lt"/>
              </a:rPr>
              <a:t>Arbeitsgelegen-</a:t>
            </a:r>
            <a:r>
              <a:rPr lang="de-DE" sz="2820" dirty="0" err="1" smtClean="0">
                <a:solidFill>
                  <a:schemeClr val="accent2"/>
                </a:solidFill>
                <a:latin typeface="+mj-lt"/>
              </a:rPr>
              <a:t>heiten</a:t>
            </a:r>
            <a:r>
              <a:rPr lang="de-DE" sz="2820" dirty="0" smtClean="0">
                <a:solidFill>
                  <a:schemeClr val="accent2"/>
                </a:solidFill>
                <a:latin typeface="+mj-lt"/>
              </a:rPr>
              <a:t> – im JAZ!</a:t>
            </a:r>
          </a:p>
          <a:p>
            <a:endParaRPr lang="de-DE" sz="875" dirty="0" smtClean="0">
              <a:latin typeface="+mn-lt"/>
            </a:endParaRPr>
          </a:p>
          <a:p>
            <a:endParaRPr lang="de-DE" sz="875" dirty="0" smtClean="0">
              <a:latin typeface="+mn-lt"/>
            </a:endParaRPr>
          </a:p>
          <a:p>
            <a:endParaRPr lang="de-DE" sz="875" dirty="0" smtClean="0">
              <a:latin typeface="+mn-lt"/>
            </a:endParaRPr>
          </a:p>
          <a:p>
            <a:r>
              <a:rPr lang="de-DE" sz="880" dirty="0" smtClean="0">
                <a:latin typeface="+mn-lt"/>
              </a:rPr>
              <a:t>Mit den gemeinnützigen Arbeitsgelegenheiten nach §16 d SGB II (AGH) erhalten langzeitarbeitslose Menschen die Chance, einen (Wieder-)einstieg in das Arbeitsleben zu erreichen und zusätzlich zu dem Arbeitslosengeld II eine </a:t>
            </a:r>
            <a:r>
              <a:rPr lang="de-DE" sz="880" dirty="0" err="1" smtClean="0">
                <a:latin typeface="+mn-lt"/>
              </a:rPr>
              <a:t>Mehraufwandsentschädi-gung</a:t>
            </a:r>
            <a:r>
              <a:rPr lang="de-DE" sz="880" dirty="0" smtClean="0">
                <a:latin typeface="+mn-lt"/>
              </a:rPr>
              <a:t> (1,50 € pro Stunde) zu bekommen.</a:t>
            </a:r>
          </a:p>
          <a:p>
            <a:endParaRPr lang="de-DE" sz="880" dirty="0" smtClean="0">
              <a:latin typeface="+mn-lt"/>
            </a:endParaRPr>
          </a:p>
          <a:p>
            <a:endParaRPr lang="de-DE" sz="880" dirty="0" smtClean="0">
              <a:latin typeface="+mn-lt"/>
            </a:endParaRPr>
          </a:p>
          <a:p>
            <a:endParaRPr lang="de-DE" sz="880" dirty="0">
              <a:latin typeface="+mn-lt"/>
            </a:endParaRPr>
          </a:p>
          <a:p>
            <a:r>
              <a:rPr lang="de-DE" sz="880" dirty="0" smtClean="0">
                <a:latin typeface="+mn-lt"/>
              </a:rPr>
              <a:t>Dem JAZ stehen ca. 45 gemeinnützige Arbeitsstellen in unterschiedlichen Einrichtungen und verschiedenen Einsatzbereichen zur Verfügung. Neben der Vermittlung in die Arbeitsstellen ist dem JAZ die intensive Begleitung und Unterstützung der in den AGH arbeiten Menschen ein wichtiges Anliegen. </a:t>
            </a:r>
          </a:p>
          <a:p>
            <a:endParaRPr lang="de-DE" sz="880" dirty="0">
              <a:latin typeface="+mn-lt"/>
            </a:endParaRPr>
          </a:p>
          <a:p>
            <a:endParaRPr lang="de-DE" sz="880" dirty="0" smtClean="0">
              <a:latin typeface="+mn-lt"/>
            </a:endParaRPr>
          </a:p>
          <a:p>
            <a:endParaRPr lang="de-DE" sz="880" dirty="0" smtClean="0">
              <a:latin typeface="+mn-lt"/>
            </a:endParaRPr>
          </a:p>
          <a:p>
            <a:r>
              <a:rPr lang="de-DE" sz="1560" dirty="0" smtClean="0">
                <a:solidFill>
                  <a:schemeClr val="accent2"/>
                </a:solidFill>
                <a:latin typeface="+mj-lt"/>
              </a:rPr>
              <a:t>Ziel..</a:t>
            </a:r>
          </a:p>
          <a:p>
            <a:endParaRPr lang="de-DE" sz="1560" dirty="0">
              <a:solidFill>
                <a:schemeClr val="accent2"/>
              </a:solidFill>
              <a:latin typeface="+mj-lt"/>
            </a:endParaRPr>
          </a:p>
          <a:p>
            <a:r>
              <a:rPr lang="de-DE" sz="880" dirty="0" smtClean="0">
                <a:latin typeface="+mn-lt"/>
              </a:rPr>
              <a:t>..ist es, die persönliche Lebenssituation zu klären und neue Perspektiven auf dem Arbeitsmarkt zu entwickeln.</a:t>
            </a:r>
          </a:p>
          <a:p>
            <a:endParaRPr lang="en-US" sz="1560" dirty="0">
              <a:solidFill>
                <a:schemeClr val="accent2"/>
              </a:solidFill>
              <a:latin typeface="+mj-lt"/>
            </a:endParaRPr>
          </a:p>
        </p:txBody>
      </p:sp>
      <p:sp>
        <p:nvSpPr>
          <p:cNvPr id="20" name="Text Placeholder 21">
            <a:extLst>
              <a:ext uri="{FF2B5EF4-FFF2-40B4-BE49-F238E27FC236}">
                <a16:creationId xmlns:a16="http://schemas.microsoft.com/office/drawing/2014/main" id="{A7CEE342-8D04-CC48-AF69-2FD01A107D1F}"/>
              </a:ext>
            </a:extLst>
          </p:cNvPr>
          <p:cNvSpPr txBox="1">
            <a:spLocks/>
          </p:cNvSpPr>
          <p:nvPr/>
        </p:nvSpPr>
        <p:spPr>
          <a:xfrm>
            <a:off x="3893550" y="320976"/>
            <a:ext cx="2763282" cy="6145925"/>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endParaRPr lang="de-DE" sz="1560" dirty="0">
              <a:solidFill>
                <a:schemeClr val="accent2"/>
              </a:solidFill>
              <a:latin typeface="+mj-lt"/>
            </a:endParaRPr>
          </a:p>
          <a:p>
            <a:r>
              <a:rPr lang="de-DE" sz="1560" dirty="0" smtClean="0">
                <a:solidFill>
                  <a:schemeClr val="accent2"/>
                </a:solidFill>
                <a:latin typeface="+mj-lt"/>
              </a:rPr>
              <a:t>Angebote</a:t>
            </a:r>
          </a:p>
          <a:p>
            <a:endParaRPr lang="de-DE" sz="1170" dirty="0" smtClean="0">
              <a:solidFill>
                <a:schemeClr val="accent2"/>
              </a:solidFill>
              <a:latin typeface="+mj-lt"/>
            </a:endParaRPr>
          </a:p>
          <a:p>
            <a:endParaRPr lang="en-US" sz="875" dirty="0">
              <a:latin typeface="+mn-lt"/>
            </a:endParaRPr>
          </a:p>
          <a:p>
            <a:pPr marL="171450" indent="-171450">
              <a:buClr>
                <a:schemeClr val="accent2"/>
              </a:buClr>
              <a:buFont typeface="Arial" panose="020B0604020202020204" pitchFamily="34" charset="0"/>
              <a:buChar char="•"/>
            </a:pPr>
            <a:r>
              <a:rPr lang="de-DE" sz="880" dirty="0" smtClean="0">
                <a:latin typeface="+mn-lt"/>
              </a:rPr>
              <a:t>Vermittlung in eine gemeinnützige Tätigkeit</a:t>
            </a:r>
          </a:p>
          <a:p>
            <a:pPr>
              <a:buClr>
                <a:schemeClr val="accent2"/>
              </a:buClr>
            </a:pPr>
            <a:endParaRPr lang="de-DE" sz="880" dirty="0" smtClean="0">
              <a:latin typeface="+mn-lt"/>
            </a:endParaRPr>
          </a:p>
          <a:p>
            <a:pPr marL="171450" indent="-171450">
              <a:buClr>
                <a:schemeClr val="accent2"/>
              </a:buClr>
              <a:buFont typeface="Arial" panose="020B0604020202020204" pitchFamily="34" charset="0"/>
              <a:buChar char="•"/>
            </a:pPr>
            <a:r>
              <a:rPr lang="de-DE" sz="880" dirty="0" smtClean="0">
                <a:latin typeface="+mn-lt"/>
              </a:rPr>
              <a:t>Berufswegplanung / Perspektiven erweitern</a:t>
            </a:r>
          </a:p>
          <a:p>
            <a:pPr marL="171450" indent="-171450">
              <a:buClr>
                <a:schemeClr val="accent2"/>
              </a:buClr>
              <a:buFont typeface="Arial" panose="020B0604020202020204" pitchFamily="34" charset="0"/>
              <a:buChar char="•"/>
            </a:pPr>
            <a:endParaRPr lang="de-DE" sz="880" dirty="0">
              <a:latin typeface="+mn-lt"/>
            </a:endParaRPr>
          </a:p>
          <a:p>
            <a:pPr marL="171450" indent="-171450">
              <a:buClr>
                <a:schemeClr val="accent2"/>
              </a:buClr>
              <a:buFont typeface="Arial" panose="020B0604020202020204" pitchFamily="34" charset="0"/>
              <a:buChar char="•"/>
            </a:pPr>
            <a:r>
              <a:rPr lang="de-DE" sz="880" dirty="0" smtClean="0">
                <a:latin typeface="+mn-lt"/>
              </a:rPr>
              <a:t>Unterstützung </a:t>
            </a:r>
            <a:r>
              <a:rPr lang="de-DE" sz="880" dirty="0" smtClean="0">
                <a:latin typeface="+mn-lt"/>
              </a:rPr>
              <a:t>bei der Stellensuche und im Bewerbungsverfahren</a:t>
            </a:r>
          </a:p>
          <a:p>
            <a:pPr>
              <a:buClr>
                <a:schemeClr val="accent2"/>
              </a:buClr>
            </a:pPr>
            <a:endParaRPr lang="de-DE" sz="880" dirty="0">
              <a:latin typeface="+mn-lt"/>
            </a:endParaRPr>
          </a:p>
          <a:p>
            <a:pPr marL="171450" indent="-171450">
              <a:buClr>
                <a:schemeClr val="accent2"/>
              </a:buClr>
              <a:buFont typeface="Arial" panose="020B0604020202020204" pitchFamily="34" charset="0"/>
              <a:buChar char="•"/>
            </a:pPr>
            <a:r>
              <a:rPr lang="de-DE" sz="880" dirty="0" smtClean="0">
                <a:latin typeface="+mn-lt"/>
              </a:rPr>
              <a:t>Sozialpädagogische Begleitung </a:t>
            </a:r>
          </a:p>
          <a:p>
            <a:pPr>
              <a:buClr>
                <a:schemeClr val="accent2"/>
              </a:buClr>
            </a:pPr>
            <a:endParaRPr lang="de-DE" sz="500" dirty="0" smtClean="0">
              <a:latin typeface="+mn-lt"/>
            </a:endParaRPr>
          </a:p>
          <a:p>
            <a:pPr>
              <a:buClr>
                <a:schemeClr val="accent2"/>
              </a:buClr>
            </a:pPr>
            <a:endParaRPr lang="de-DE" sz="500" dirty="0" smtClean="0">
              <a:latin typeface="+mn-lt"/>
            </a:endParaRPr>
          </a:p>
          <a:p>
            <a:pPr>
              <a:buClr>
                <a:schemeClr val="accent2"/>
              </a:buClr>
            </a:pPr>
            <a:endParaRPr lang="de-DE" sz="500" dirty="0">
              <a:latin typeface="+mn-lt"/>
            </a:endParaRPr>
          </a:p>
          <a:p>
            <a:pPr marL="171450" indent="-171450">
              <a:buClr>
                <a:schemeClr val="accent2"/>
              </a:buClr>
              <a:buFont typeface="Arial" panose="020B0604020202020204" pitchFamily="34" charset="0"/>
              <a:buChar char="•"/>
            </a:pPr>
            <a:endParaRPr lang="de-DE" sz="1170" dirty="0">
              <a:latin typeface="+mn-lt"/>
            </a:endParaRPr>
          </a:p>
          <a:p>
            <a:pPr>
              <a:buClr>
                <a:schemeClr val="accent2"/>
              </a:buClr>
            </a:pPr>
            <a:r>
              <a:rPr lang="de-DE" sz="1560" dirty="0">
                <a:solidFill>
                  <a:schemeClr val="accent2"/>
                </a:solidFill>
              </a:rPr>
              <a:t>Was interessiert Sie? </a:t>
            </a:r>
            <a:endParaRPr lang="de-DE" sz="1170" dirty="0">
              <a:solidFill>
                <a:schemeClr val="accent2"/>
              </a:solidFill>
            </a:endParaRPr>
          </a:p>
          <a:p>
            <a:pPr>
              <a:buClr>
                <a:schemeClr val="accent2"/>
              </a:buClr>
            </a:pPr>
            <a:endParaRPr lang="de-DE" sz="1170" dirty="0" smtClean="0">
              <a:solidFill>
                <a:schemeClr val="accent2"/>
              </a:solidFill>
              <a:latin typeface="+mj-lt"/>
            </a:endParaRPr>
          </a:p>
          <a:p>
            <a:pPr>
              <a:buClr>
                <a:schemeClr val="accent2"/>
              </a:buClr>
            </a:pPr>
            <a:endParaRPr lang="de-DE" sz="880" dirty="0">
              <a:solidFill>
                <a:schemeClr val="accent2"/>
              </a:solidFill>
              <a:latin typeface="+mn-lt"/>
            </a:endParaRPr>
          </a:p>
          <a:p>
            <a:pPr marL="171450" indent="-171450">
              <a:buClr>
                <a:schemeClr val="accent2"/>
              </a:buClr>
              <a:buFont typeface="Arial" panose="020B0604020202020204" pitchFamily="34" charset="0"/>
              <a:buChar char="•"/>
            </a:pPr>
            <a:r>
              <a:rPr lang="de-DE" sz="880" dirty="0"/>
              <a:t>Soziale Begleitung in Senioren- &amp; Behinderteneinrichtungen</a:t>
            </a:r>
          </a:p>
          <a:p>
            <a:pPr marL="171450" indent="-171450">
              <a:buClr>
                <a:schemeClr val="accent2"/>
              </a:buClr>
              <a:buFont typeface="Arial" panose="020B0604020202020204" pitchFamily="34" charset="0"/>
              <a:buChar char="•"/>
            </a:pPr>
            <a:endParaRPr lang="de-DE" sz="880" dirty="0"/>
          </a:p>
          <a:p>
            <a:pPr marL="171450" indent="-171450">
              <a:buClr>
                <a:schemeClr val="accent2"/>
              </a:buClr>
              <a:buFont typeface="Arial" panose="020B0604020202020204" pitchFamily="34" charset="0"/>
              <a:buChar char="•"/>
            </a:pPr>
            <a:r>
              <a:rPr lang="de-DE" sz="880" dirty="0"/>
              <a:t>Unterstützung der pädagogischen Arbeit in Kindertagesstätten</a:t>
            </a:r>
          </a:p>
          <a:p>
            <a:pPr>
              <a:buClr>
                <a:schemeClr val="accent2"/>
              </a:buClr>
            </a:pPr>
            <a:endParaRPr lang="de-DE" sz="880" dirty="0"/>
          </a:p>
          <a:p>
            <a:pPr marL="171450" indent="-171450">
              <a:buClr>
                <a:schemeClr val="accent2"/>
              </a:buClr>
              <a:buFont typeface="Arial" panose="020B0604020202020204" pitchFamily="34" charset="0"/>
              <a:buChar char="•"/>
            </a:pPr>
            <a:r>
              <a:rPr lang="de-DE" sz="880" dirty="0"/>
              <a:t>Zusätzliche Tätigkeiten im Büro und in der Verwaltung </a:t>
            </a:r>
          </a:p>
          <a:p>
            <a:pPr>
              <a:buClr>
                <a:schemeClr val="accent2"/>
              </a:buClr>
            </a:pPr>
            <a:endParaRPr lang="de-DE" sz="880" dirty="0"/>
          </a:p>
          <a:p>
            <a:pPr marL="171450" indent="-171450">
              <a:buClr>
                <a:schemeClr val="accent2"/>
              </a:buClr>
              <a:buFont typeface="Arial" panose="020B0604020202020204" pitchFamily="34" charset="0"/>
              <a:buChar char="•"/>
            </a:pPr>
            <a:r>
              <a:rPr lang="de-DE" sz="880" dirty="0"/>
              <a:t>Mithilfe bei der Garten- &amp; Landschaftspflege</a:t>
            </a:r>
          </a:p>
          <a:p>
            <a:pPr marL="171450" indent="-171450">
              <a:buClr>
                <a:schemeClr val="accent2"/>
              </a:buClr>
              <a:buFont typeface="Arial" panose="020B0604020202020204" pitchFamily="34" charset="0"/>
              <a:buChar char="•"/>
            </a:pPr>
            <a:endParaRPr lang="de-DE" sz="880" dirty="0"/>
          </a:p>
          <a:p>
            <a:pPr marL="171450" indent="-171450">
              <a:buClr>
                <a:schemeClr val="accent2"/>
              </a:buClr>
              <a:buFont typeface="Arial" panose="020B0604020202020204" pitchFamily="34" charset="0"/>
              <a:buChar char="•"/>
            </a:pPr>
            <a:r>
              <a:rPr lang="de-DE" sz="880" dirty="0"/>
              <a:t>Unterstützung haustechnischer Dienste</a:t>
            </a:r>
          </a:p>
          <a:p>
            <a:pPr>
              <a:buClr>
                <a:schemeClr val="accent2"/>
              </a:buClr>
            </a:pPr>
            <a:endParaRPr lang="de-DE" sz="880" dirty="0"/>
          </a:p>
          <a:p>
            <a:pPr marL="171450" indent="-171450">
              <a:buClr>
                <a:schemeClr val="accent2"/>
              </a:buClr>
              <a:buFont typeface="Arial" panose="020B0604020202020204" pitchFamily="34" charset="0"/>
              <a:buChar char="•"/>
            </a:pPr>
            <a:r>
              <a:rPr lang="de-DE" sz="880" dirty="0"/>
              <a:t>Mithilfe in hauswirtschaftlichen Arbeitsbereichen</a:t>
            </a:r>
          </a:p>
          <a:p>
            <a:pPr marL="171450" indent="-171450">
              <a:buClr>
                <a:schemeClr val="accent2"/>
              </a:buClr>
              <a:buFont typeface="Arial" panose="020B0604020202020204" pitchFamily="34" charset="0"/>
              <a:buChar char="•"/>
            </a:pPr>
            <a:endParaRPr lang="de-DE" sz="880" dirty="0"/>
          </a:p>
          <a:p>
            <a:pPr marL="171450" indent="-171450">
              <a:buClr>
                <a:schemeClr val="accent2"/>
              </a:buClr>
              <a:buFont typeface="Arial" panose="020B0604020202020204" pitchFamily="34" charset="0"/>
              <a:buChar char="•"/>
            </a:pPr>
            <a:r>
              <a:rPr lang="de-DE" sz="880" dirty="0"/>
              <a:t>Mithilfe im Archiv &amp; Bibliothek</a:t>
            </a:r>
          </a:p>
          <a:p>
            <a:pPr marL="171450" indent="-171450">
              <a:buClr>
                <a:schemeClr val="accent2"/>
              </a:buClr>
              <a:buFont typeface="Arial" panose="020B0604020202020204" pitchFamily="34" charset="0"/>
              <a:buChar char="•"/>
            </a:pPr>
            <a:endParaRPr lang="de-DE" sz="880" dirty="0" smtClean="0">
              <a:latin typeface="+mn-lt"/>
            </a:endParaRPr>
          </a:p>
          <a:p>
            <a:pPr marL="171450" indent="-171450">
              <a:buClr>
                <a:schemeClr val="accent2"/>
              </a:buClr>
              <a:buFont typeface="Arial" panose="020B0604020202020204" pitchFamily="34" charset="0"/>
              <a:buChar char="•"/>
            </a:pPr>
            <a:endParaRPr lang="de-DE" sz="880" dirty="0">
              <a:latin typeface="+mn-lt"/>
            </a:endParaRPr>
          </a:p>
          <a:p>
            <a:pPr marL="171450" indent="-171450">
              <a:buClr>
                <a:schemeClr val="accent2"/>
              </a:buClr>
              <a:buFont typeface="Arial" panose="020B0604020202020204" pitchFamily="34" charset="0"/>
              <a:buChar char="•"/>
            </a:pPr>
            <a:endParaRPr lang="de-DE" sz="880" dirty="0" smtClean="0">
              <a:latin typeface="+mn-lt"/>
            </a:endParaRPr>
          </a:p>
          <a:p>
            <a:pPr marL="171450" indent="-171450">
              <a:buClr>
                <a:schemeClr val="accent2"/>
              </a:buClr>
              <a:buFont typeface="Arial" panose="020B0604020202020204" pitchFamily="34" charset="0"/>
              <a:buChar char="•"/>
            </a:pPr>
            <a:endParaRPr lang="de-DE" sz="880" dirty="0">
              <a:latin typeface="+mn-lt"/>
            </a:endParaRPr>
          </a:p>
          <a:p>
            <a:r>
              <a:rPr lang="de-DE" sz="800" dirty="0"/>
              <a:t>Bei Fragen können Sie sich außerdem an Ihren zuständigen </a:t>
            </a:r>
            <a:r>
              <a:rPr lang="de-DE" sz="800" dirty="0" err="1"/>
              <a:t>Jobcoach</a:t>
            </a:r>
            <a:r>
              <a:rPr lang="de-DE" sz="800" dirty="0"/>
              <a:t> im Jobcenter wenden.</a:t>
            </a:r>
            <a:endParaRPr lang="de-DE" sz="800" dirty="0"/>
          </a:p>
        </p:txBody>
      </p:sp>
      <p:sp>
        <p:nvSpPr>
          <p:cNvPr id="66" name="Text Placeholder 21">
            <a:extLst>
              <a:ext uri="{FF2B5EF4-FFF2-40B4-BE49-F238E27FC236}">
                <a16:creationId xmlns:a16="http://schemas.microsoft.com/office/drawing/2014/main" id="{F1A437E3-8537-C74F-8EB9-F0A1DDA4731D}"/>
              </a:ext>
            </a:extLst>
          </p:cNvPr>
          <p:cNvSpPr txBox="1">
            <a:spLocks/>
          </p:cNvSpPr>
          <p:nvPr/>
        </p:nvSpPr>
        <p:spPr>
          <a:xfrm>
            <a:off x="7503874" y="320976"/>
            <a:ext cx="2672108" cy="5761821"/>
          </a:xfrm>
          <a:prstGeom prst="rect">
            <a:avLst/>
          </a:prstGeom>
        </p:spPr>
        <p:txBody>
          <a:bodyPr lIns="0" tIns="0" rIns="0" bIns="0" anchor="t">
            <a:noAutofit/>
          </a:bodyPr>
          <a:lstStyle>
            <a:lvl1pPr marL="0" indent="0" algn="l" defTabSz="754380" rtl="0" eaLnBrk="1" latinLnBrk="0" hangingPunct="1">
              <a:lnSpc>
                <a:spcPct val="100000"/>
              </a:lnSpc>
              <a:spcBef>
                <a:spcPts val="0"/>
              </a:spcBef>
              <a:buFont typeface="Arial" panose="020B0604020202020204" pitchFamily="34" charset="0"/>
              <a:buNone/>
              <a:defRPr sz="900" b="0" i="0" kern="1200">
                <a:solidFill>
                  <a:schemeClr val="tx1"/>
                </a:solidFill>
                <a:latin typeface="Fira Sans" panose="020B0503050000020004" pitchFamily="34" charset="0"/>
                <a:ea typeface="+mn-ea"/>
                <a:cs typeface="+mn-cs"/>
              </a:defRPr>
            </a:lvl1pPr>
            <a:lvl2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2pPr>
            <a:lvl3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3pPr>
            <a:lvl4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4pPr>
            <a:lvl5pPr marL="0" indent="0" algn="l" defTabSz="754380" rtl="0" eaLnBrk="1" latinLnBrk="0" hangingPunct="1">
              <a:lnSpc>
                <a:spcPct val="90000"/>
              </a:lnSpc>
              <a:spcBef>
                <a:spcPts val="0"/>
              </a:spcBef>
              <a:buFont typeface="Arial" panose="020B0604020202020204" pitchFamily="34" charset="0"/>
              <a:buNone/>
              <a:defRPr sz="3600"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endParaRPr lang="de-DE" sz="1560" dirty="0" smtClean="0">
              <a:solidFill>
                <a:schemeClr val="accent2"/>
              </a:solidFill>
              <a:latin typeface="+mj-lt"/>
            </a:endParaRPr>
          </a:p>
          <a:p>
            <a:r>
              <a:rPr lang="de-DE" sz="1560" dirty="0" smtClean="0">
                <a:solidFill>
                  <a:schemeClr val="accent2"/>
                </a:solidFill>
                <a:latin typeface="+mj-lt"/>
              </a:rPr>
              <a:t>Ansprechpartner</a:t>
            </a:r>
          </a:p>
          <a:p>
            <a:endParaRPr lang="de-DE" sz="1560" dirty="0" smtClean="0">
              <a:solidFill>
                <a:schemeClr val="accent2"/>
              </a:solidFill>
              <a:latin typeface="+mj-lt"/>
            </a:endParaRPr>
          </a:p>
          <a:p>
            <a:endParaRPr lang="de-DE" sz="500" dirty="0" smtClean="0">
              <a:solidFill>
                <a:schemeClr val="accent2"/>
              </a:solidFill>
              <a:latin typeface="+mn-lt"/>
            </a:endParaRPr>
          </a:p>
          <a:p>
            <a:endParaRPr lang="de-DE" sz="1170" dirty="0" smtClean="0">
              <a:solidFill>
                <a:schemeClr val="accent2"/>
              </a:solidFill>
              <a:latin typeface="+mn-lt"/>
            </a:endParaRPr>
          </a:p>
          <a:p>
            <a:r>
              <a:rPr lang="de-DE" sz="1170" dirty="0" smtClean="0">
                <a:solidFill>
                  <a:schemeClr val="accent2"/>
                </a:solidFill>
                <a:latin typeface="+mn-lt"/>
              </a:rPr>
              <a:t>Markus Loosen</a:t>
            </a:r>
          </a:p>
          <a:p>
            <a:endParaRPr lang="de-DE" sz="880" dirty="0">
              <a:latin typeface="+mn-lt"/>
            </a:endParaRPr>
          </a:p>
          <a:p>
            <a:r>
              <a:rPr lang="de-DE" sz="880" dirty="0" smtClean="0">
                <a:latin typeface="+mn-lt"/>
              </a:rPr>
              <a:t>T</a:t>
            </a:r>
            <a:r>
              <a:rPr lang="de-DE" dirty="0" smtClean="0"/>
              <a:t>el. </a:t>
            </a:r>
            <a:r>
              <a:rPr lang="de-DE" dirty="0"/>
              <a:t>02 51 / 609 44-41</a:t>
            </a:r>
          </a:p>
          <a:p>
            <a:endParaRPr lang="de-DE" dirty="0" smtClean="0"/>
          </a:p>
          <a:p>
            <a:r>
              <a:rPr lang="de-DE" dirty="0" smtClean="0"/>
              <a:t>Markus.loosen@caritas-ms.de</a:t>
            </a:r>
            <a:endParaRPr lang="de-DE" dirty="0"/>
          </a:p>
          <a:p>
            <a:endParaRPr lang="de-DE" sz="500" dirty="0" smtClean="0">
              <a:latin typeface="+mn-lt"/>
            </a:endParaRPr>
          </a:p>
          <a:p>
            <a:endParaRPr lang="de-DE" sz="880" dirty="0" smtClean="0">
              <a:latin typeface="+mn-lt"/>
            </a:endParaRPr>
          </a:p>
          <a:p>
            <a:endParaRPr lang="de-DE" sz="880" dirty="0" smtClean="0">
              <a:latin typeface="+mn-lt"/>
            </a:endParaRPr>
          </a:p>
          <a:p>
            <a:endParaRPr lang="en-US" sz="1560" dirty="0" smtClean="0">
              <a:solidFill>
                <a:schemeClr val="accent2"/>
              </a:solidFill>
              <a:latin typeface="+mj-lt"/>
            </a:endParaRPr>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10121" y="4136938"/>
            <a:ext cx="2586968" cy="1724645"/>
          </a:xfrm>
          <a:prstGeom prst="rect">
            <a:avLst/>
          </a:prstGeom>
        </p:spPr>
      </p:pic>
      <p:pic>
        <p:nvPicPr>
          <p:cNvPr id="6" name="Grafi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3874" y="2231127"/>
            <a:ext cx="1080001" cy="720000"/>
          </a:xfrm>
          <a:prstGeom prst="rect">
            <a:avLst/>
          </a:prstGeom>
        </p:spPr>
      </p:pic>
    </p:spTree>
    <p:extLst>
      <p:ext uri="{BB962C8B-B14F-4D97-AF65-F5344CB8AC3E}">
        <p14:creationId xmlns:p14="http://schemas.microsoft.com/office/powerpoint/2010/main" val="1355467603"/>
      </p:ext>
    </p:extLst>
  </p:cSld>
  <p:clrMapOvr>
    <a:masterClrMapping/>
  </p:clrMapOvr>
</p:sld>
</file>

<file path=ppt/theme/theme1.xml><?xml version="1.0" encoding="utf-8"?>
<a:theme xmlns:a="http://schemas.openxmlformats.org/drawingml/2006/main" name="Caritas-Design">
  <a:themeElements>
    <a:clrScheme name="Caritas">
      <a:dk1>
        <a:srgbClr val="000000"/>
      </a:dk1>
      <a:lt1>
        <a:srgbClr val="FFFFFF"/>
      </a:lt1>
      <a:dk2>
        <a:srgbClr val="44546A"/>
      </a:dk2>
      <a:lt2>
        <a:srgbClr val="E7E6E6"/>
      </a:lt2>
      <a:accent1>
        <a:srgbClr val="E30613"/>
      </a:accent1>
      <a:accent2>
        <a:srgbClr val="95095D"/>
      </a:accent2>
      <a:accent3>
        <a:srgbClr val="A5A5A5"/>
      </a:accent3>
      <a:accent4>
        <a:srgbClr val="FFC000"/>
      </a:accent4>
      <a:accent5>
        <a:srgbClr val="DBB8CC"/>
      </a:accent5>
      <a:accent6>
        <a:srgbClr val="000000"/>
      </a:accent6>
      <a:hlink>
        <a:srgbClr val="000000"/>
      </a:hlink>
      <a:folHlink>
        <a:srgbClr val="000000"/>
      </a:folHlink>
    </a:clrScheme>
    <a:fontScheme name="Caritas">
      <a:majorFont>
        <a:latin typeface="FiraSansCondensed-Light"/>
        <a:ea typeface=""/>
        <a:cs typeface=""/>
      </a:majorFont>
      <a:minorFont>
        <a:latin typeface="Fira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0127_CM-Allgemeiner-Flyer" id="{5F8CA36A-974B-E34D-92D0-37176072819E}" vid="{78FCE088-C140-9242-8D9A-90E7F0DDF14A}"/>
    </a:ext>
  </a:extLst>
</a:theme>
</file>

<file path=ppt/theme/theme2.xml><?xml version="1.0" encoding="utf-8"?>
<a:theme xmlns:a="http://schemas.openxmlformats.org/drawingml/2006/main" name="Office Theme">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50E548-EB92-45B1-BD32-B49FA21BA3C1}">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C3927621-33BA-4C7B-B00E-AAFA1CE7DB14}">
  <ds:schemaRefs>
    <ds:schemaRef ds:uri="http://schemas.microsoft.com/sharepoint/v3/contenttype/forms"/>
  </ds:schemaRefs>
</ds:datastoreItem>
</file>

<file path=customXml/itemProps3.xml><?xml version="1.0" encoding="utf-8"?>
<ds:datastoreItem xmlns:ds="http://schemas.openxmlformats.org/officeDocument/2006/customXml" ds:itemID="{492355CA-56AF-4BDE-95DC-9786C08C81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20200127_CM-Allgemeiner-Flyer</Template>
  <TotalTime>0</TotalTime>
  <Words>467</Words>
  <Application>Microsoft Office PowerPoint</Application>
  <PresentationFormat>Benutzerdefiniert</PresentationFormat>
  <Paragraphs>105</Paragraphs>
  <Slides>2</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Fira Sans</vt:lpstr>
      <vt:lpstr>Fira Sans Condensed Light</vt:lpstr>
      <vt:lpstr>Fira Sans Medium</vt:lpstr>
      <vt:lpstr>FiraSansCondensed-Light</vt:lpstr>
      <vt:lpstr>Caritas-Design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2020-01-27T09:38:08Z</cp:lastPrinted>
  <dcterms:created xsi:type="dcterms:W3CDTF">2020-01-27T11:08:04Z</dcterms:created>
  <dcterms:modified xsi:type="dcterms:W3CDTF">2023-04-06T12:04:07Z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