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4" r:id="rId4"/>
  </p:sldMasterIdLst>
  <p:notesMasterIdLst>
    <p:notesMasterId r:id="rId7"/>
  </p:notesMasterIdLst>
  <p:handoutMasterIdLst>
    <p:handoutMasterId r:id="rId8"/>
  </p:handoutMasterIdLst>
  <p:sldIdLst>
    <p:sldId id="260" r:id="rId5"/>
    <p:sldId id="259" r:id="rId6"/>
  </p:sldIdLst>
  <p:sldSz cx="10058400" cy="7772400"/>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p15:clr>
            <a:srgbClr val="A4A3A4"/>
          </p15:clr>
        </p15:guide>
        <p15:guide id="2" pos="31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9937" autoAdjust="0"/>
    <p:restoredTop sz="95324" autoAdjust="0"/>
  </p:normalViewPr>
  <p:slideViewPr>
    <p:cSldViewPr snapToGrid="0">
      <p:cViewPr varScale="1">
        <p:scale>
          <a:sx n="100" d="100"/>
          <a:sy n="100" d="100"/>
        </p:scale>
        <p:origin x="1164" y="84"/>
      </p:cViewPr>
      <p:guideLst>
        <p:guide orient="horz" pos="2448"/>
        <p:guide pos="3168"/>
      </p:guideLst>
    </p:cSldViewPr>
  </p:slideViewPr>
  <p:notesTextViewPr>
    <p:cViewPr>
      <p:scale>
        <a:sx n="3" d="2"/>
        <a:sy n="3" d="2"/>
      </p:scale>
      <p:origin x="0" y="0"/>
    </p:cViewPr>
  </p:notesTextViewPr>
  <p:notesViewPr>
    <p:cSldViewPr snapToGrid="0">
      <p:cViewPr varScale="1">
        <p:scale>
          <a:sx n="158" d="100"/>
          <a:sy n="158" d="100"/>
        </p:scale>
        <p:origin x="4248"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38D6FE3C-34D8-4B4B-9273-D907B0A3B964}" type="datetimeFigureOut">
              <a:rPr lang="en-US"/>
              <a:pPr/>
              <a:t>5/4/2023</a:t>
            </a:fld>
            <a:endParaRPr/>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E169A89D-734B-4FAD-B6E7-2B864E72E489}" type="slidenum">
              <a:rPr/>
              <a:pPr/>
              <a:t>‹Nr.›</a:t>
            </a:fld>
            <a:endParaRPr/>
          </a:p>
        </p:txBody>
      </p:sp>
    </p:spTree>
    <p:extLst>
      <p:ext uri="{BB962C8B-B14F-4D97-AF65-F5344CB8AC3E}">
        <p14:creationId xmlns:p14="http://schemas.microsoft.com/office/powerpoint/2010/main" val="29192036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1D0FF5F4-5691-49AF-9E16-FB22826F7264}" type="datetimeFigureOut">
              <a:rPr lang="en-US"/>
              <a:pPr/>
              <a:t>5/4/2023</a:t>
            </a:fld>
            <a:endParaRPr/>
          </a:p>
        </p:txBody>
      </p:sp>
      <p:sp>
        <p:nvSpPr>
          <p:cNvPr id="4" name="Slide Image Placeholder 3"/>
          <p:cNvSpPr>
            <a:spLocks noGrp="1" noRot="1" noChangeAspect="1"/>
          </p:cNvSpPr>
          <p:nvPr>
            <p:ph type="sldImg" idx="2"/>
          </p:nvPr>
        </p:nvSpPr>
        <p:spPr>
          <a:xfrm>
            <a:off x="1231900" y="1241425"/>
            <a:ext cx="4333875" cy="3349625"/>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952A89D7-7603-4ECB-ADF6-F6CF2BE4F401}" type="slidenum">
              <a:rPr/>
              <a:pPr/>
              <a:t>‹Nr.›</a:t>
            </a:fld>
            <a:endParaRPr/>
          </a:p>
        </p:txBody>
      </p:sp>
    </p:spTree>
    <p:extLst>
      <p:ext uri="{BB962C8B-B14F-4D97-AF65-F5344CB8AC3E}">
        <p14:creationId xmlns:p14="http://schemas.microsoft.com/office/powerpoint/2010/main" val="2925848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r>
              <a:rPr lang="en-US" dirty="0"/>
              <a:t>To change this brochure, replace our sample content with your own. Or, if you'd rather start from a clean slate, press the New Slide button on the Home tab to insert a new page. Now enter your text and pictures in the empty placeholders. To change the logo to your own, select  the picture “replace with LOGO” and choose Change Picture on the Picture Tools Format tab.</a:t>
            </a:r>
          </a:p>
          <a:p>
            <a:endParaRPr lang="en-US" dirty="0"/>
          </a:p>
          <a:p>
            <a:r>
              <a:rPr lang="en-US" dirty="0"/>
              <a:t>And did you notice we made fold marks for you? They are really light, but if you don’t like them showing on your brochure, select and delete them before you print.</a:t>
            </a:r>
          </a:p>
        </p:txBody>
      </p:sp>
      <p:sp>
        <p:nvSpPr>
          <p:cNvPr id="4" name="Slide Number Placeholder 3"/>
          <p:cNvSpPr>
            <a:spLocks noGrp="1"/>
          </p:cNvSpPr>
          <p:nvPr>
            <p:ph type="sldNum" sz="quarter" idx="10"/>
          </p:nvPr>
        </p:nvSpPr>
        <p:spPr/>
        <p:txBody>
          <a:bodyPr/>
          <a:lstStyle/>
          <a:p>
            <a:fld id="{952A89D7-7603-4ECB-ADF6-F6CF2BE4F401}" type="slidenum">
              <a:rPr lang="en-US" smtClean="0"/>
              <a:pPr/>
              <a:t>1</a:t>
            </a:fld>
            <a:endParaRPr lang="en-US"/>
          </a:p>
        </p:txBody>
      </p:sp>
      <p:sp>
        <p:nvSpPr>
          <p:cNvPr id="7" name="Slide Image Placeholder 6"/>
          <p:cNvSpPr>
            <a:spLocks noGrp="1" noRot="1" noChangeAspect="1"/>
          </p:cNvSpPr>
          <p:nvPr>
            <p:ph type="sldImg"/>
          </p:nvPr>
        </p:nvSpPr>
        <p:spPr/>
      </p:sp>
    </p:spTree>
    <p:extLst>
      <p:ext uri="{BB962C8B-B14F-4D97-AF65-F5344CB8AC3E}">
        <p14:creationId xmlns:p14="http://schemas.microsoft.com/office/powerpoint/2010/main" val="8209101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r>
              <a:rPr lang="en-US" dirty="0"/>
              <a:t>To change this brochure, replace our sample content with your own. Or, if you'd rather start from a clean slate, press the New Slide button on the Home tab to insert a new page. Now enter your text and pictures in the empty placeholders. To change the logo to your own, select  the picture “replace with LOGO” and choose Change Picture on the Picture Tools Format tab.</a:t>
            </a:r>
          </a:p>
          <a:p>
            <a:endParaRPr lang="en-US" dirty="0"/>
          </a:p>
          <a:p>
            <a:r>
              <a:rPr lang="en-US" dirty="0"/>
              <a:t>And did you notice we made fold marks for you? They are really light, but if you don’t like them showing on your brochure, select and delete them before you print.</a:t>
            </a:r>
          </a:p>
        </p:txBody>
      </p:sp>
      <p:sp>
        <p:nvSpPr>
          <p:cNvPr id="4" name="Slide Number Placeholder 3"/>
          <p:cNvSpPr>
            <a:spLocks noGrp="1"/>
          </p:cNvSpPr>
          <p:nvPr>
            <p:ph type="sldNum" sz="quarter" idx="10"/>
          </p:nvPr>
        </p:nvSpPr>
        <p:spPr/>
        <p:txBody>
          <a:bodyPr/>
          <a:lstStyle/>
          <a:p>
            <a:fld id="{952A89D7-7603-4ECB-ADF6-F6CF2BE4F401}" type="slidenum">
              <a:rPr lang="en-US" smtClean="0"/>
              <a:pPr/>
              <a:t>2</a:t>
            </a:fld>
            <a:endParaRPr lang="en-US"/>
          </a:p>
        </p:txBody>
      </p:sp>
      <p:sp>
        <p:nvSpPr>
          <p:cNvPr id="7" name="Slide Image Placeholder 6"/>
          <p:cNvSpPr>
            <a:spLocks noGrp="1" noRot="1" noChangeAspect="1"/>
          </p:cNvSpPr>
          <p:nvPr>
            <p:ph type="sldImg"/>
          </p:nvPr>
        </p:nvSpPr>
        <p:spPr/>
      </p:sp>
    </p:spTree>
    <p:extLst>
      <p:ext uri="{BB962C8B-B14F-4D97-AF65-F5344CB8AC3E}">
        <p14:creationId xmlns:p14="http://schemas.microsoft.com/office/powerpoint/2010/main" val="1750841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CC85EA-8B48-9145-9850-544F46B622CA}"/>
              </a:ext>
            </a:extLst>
          </p:cNvPr>
          <p:cNvSpPr>
            <a:spLocks noGrp="1"/>
          </p:cNvSpPr>
          <p:nvPr>
            <p:ph type="ctrTitle"/>
          </p:nvPr>
        </p:nvSpPr>
        <p:spPr>
          <a:xfrm>
            <a:off x="1257300" y="1272011"/>
            <a:ext cx="7543800" cy="2705947"/>
          </a:xfrm>
        </p:spPr>
        <p:txBody>
          <a:bodyPr anchor="b"/>
          <a:lstStyle>
            <a:lvl1pPr algn="ctr">
              <a:defRPr sz="4950"/>
            </a:lvl1pPr>
          </a:lstStyle>
          <a:p>
            <a:r>
              <a:rPr lang="de-DE"/>
              <a:t>Titelmasterformat durch Klicken bearbeiten</a:t>
            </a:r>
          </a:p>
        </p:txBody>
      </p:sp>
      <p:sp>
        <p:nvSpPr>
          <p:cNvPr id="3" name="Untertitel 2">
            <a:extLst>
              <a:ext uri="{FF2B5EF4-FFF2-40B4-BE49-F238E27FC236}">
                <a16:creationId xmlns:a16="http://schemas.microsoft.com/office/drawing/2014/main" id="{CA95F756-DB7D-A24A-BE9A-17063CFD5B64}"/>
              </a:ext>
            </a:extLst>
          </p:cNvPr>
          <p:cNvSpPr>
            <a:spLocks noGrp="1"/>
          </p:cNvSpPr>
          <p:nvPr>
            <p:ph type="subTitle" idx="1"/>
          </p:nvPr>
        </p:nvSpPr>
        <p:spPr>
          <a:xfrm>
            <a:off x="1257300" y="4082310"/>
            <a:ext cx="7543800" cy="1876530"/>
          </a:xfrm>
        </p:spPr>
        <p:txBody>
          <a:bodyPr/>
          <a:lstStyle>
            <a:lvl1pPr marL="0" indent="0" algn="ctr">
              <a:buNone/>
              <a:defRPr sz="1980"/>
            </a:lvl1pPr>
            <a:lvl2pPr marL="377190" indent="0" algn="ctr">
              <a:buNone/>
              <a:defRPr sz="1650"/>
            </a:lvl2pPr>
            <a:lvl3pPr marL="754380" indent="0" algn="ctr">
              <a:buNone/>
              <a:defRPr sz="1485"/>
            </a:lvl3pPr>
            <a:lvl4pPr marL="1131570" indent="0" algn="ctr">
              <a:buNone/>
              <a:defRPr sz="1320"/>
            </a:lvl4pPr>
            <a:lvl5pPr marL="1508760" indent="0" algn="ctr">
              <a:buNone/>
              <a:defRPr sz="1320"/>
            </a:lvl5pPr>
            <a:lvl6pPr marL="1885950" indent="0" algn="ctr">
              <a:buNone/>
              <a:defRPr sz="1320"/>
            </a:lvl6pPr>
            <a:lvl7pPr marL="2263140" indent="0" algn="ctr">
              <a:buNone/>
              <a:defRPr sz="1320"/>
            </a:lvl7pPr>
            <a:lvl8pPr marL="2640330" indent="0" algn="ctr">
              <a:buNone/>
              <a:defRPr sz="1320"/>
            </a:lvl8pPr>
            <a:lvl9pPr marL="3017520" indent="0" algn="ctr">
              <a:buNone/>
              <a:defRPr sz="1320"/>
            </a:lvl9pPr>
          </a:lstStyle>
          <a:p>
            <a:r>
              <a:rPr lang="de-DE"/>
              <a:t>Formatvorlage des Untertitelmasters durch Klicken bearbeiten</a:t>
            </a:r>
          </a:p>
        </p:txBody>
      </p:sp>
      <p:sp>
        <p:nvSpPr>
          <p:cNvPr id="4" name="Datumsplatzhalter 3">
            <a:extLst>
              <a:ext uri="{FF2B5EF4-FFF2-40B4-BE49-F238E27FC236}">
                <a16:creationId xmlns:a16="http://schemas.microsoft.com/office/drawing/2014/main" id="{167AA6D4-FF60-EC4D-AED4-08591B20B0E2}"/>
              </a:ext>
            </a:extLst>
          </p:cNvPr>
          <p:cNvSpPr>
            <a:spLocks noGrp="1"/>
          </p:cNvSpPr>
          <p:nvPr>
            <p:ph type="dt" sz="half" idx="10"/>
          </p:nvPr>
        </p:nvSpPr>
        <p:spPr/>
        <p:txBody>
          <a:bodyPr/>
          <a:lstStyle/>
          <a:p>
            <a:fld id="{FC7BAE6A-DCF3-43E4-B2A0-33D0CF1225FC}" type="datetimeFigureOut">
              <a:rPr lang="en-US" smtClean="0"/>
              <a:pPr/>
              <a:t>5/4/2023</a:t>
            </a:fld>
            <a:endParaRPr lang="en-US"/>
          </a:p>
        </p:txBody>
      </p:sp>
      <p:sp>
        <p:nvSpPr>
          <p:cNvPr id="5" name="Fußzeilenplatzhalter 4">
            <a:extLst>
              <a:ext uri="{FF2B5EF4-FFF2-40B4-BE49-F238E27FC236}">
                <a16:creationId xmlns:a16="http://schemas.microsoft.com/office/drawing/2014/main" id="{E7BE5B3B-98FA-F14F-B861-E696093BA219}"/>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2AB1CC4-3CE7-A841-A8DC-2BE4FD55D368}"/>
              </a:ext>
            </a:extLst>
          </p:cNvPr>
          <p:cNvSpPr>
            <a:spLocks noGrp="1"/>
          </p:cNvSpPr>
          <p:nvPr>
            <p:ph type="sldNum" sz="quarter" idx="12"/>
          </p:nvPr>
        </p:nvSpPr>
        <p:spPr/>
        <p:txBody>
          <a:bodyPr/>
          <a:lstStyle/>
          <a:p>
            <a:fld id="{9F6761A3-4CAC-4C5F-AC82-8DB08D526BC2}" type="slidenum">
              <a:rPr lang="de-DE" smtClean="0"/>
              <a:pPr/>
              <a:t>‹Nr.›</a:t>
            </a:fld>
            <a:endParaRPr lang="de-DE"/>
          </a:p>
        </p:txBody>
      </p:sp>
    </p:spTree>
    <p:extLst>
      <p:ext uri="{BB962C8B-B14F-4D97-AF65-F5344CB8AC3E}">
        <p14:creationId xmlns:p14="http://schemas.microsoft.com/office/powerpoint/2010/main" val="1780721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B395E5-08D3-B84B-AED4-666A746469ED}"/>
              </a:ext>
            </a:extLst>
          </p:cNvPr>
          <p:cNvSpPr>
            <a:spLocks noGrp="1"/>
          </p:cNvSpPr>
          <p:nvPr>
            <p:ph type="title"/>
          </p:nvPr>
        </p:nvSpPr>
        <p:spPr/>
        <p:txBody>
          <a:bodyPr/>
          <a:lstStyle/>
          <a:p>
            <a:r>
              <a:rPr lang="de-DE"/>
              <a:t>Titelmasterformat durch Klicken bearbeiten</a:t>
            </a:r>
          </a:p>
        </p:txBody>
      </p:sp>
      <p:sp>
        <p:nvSpPr>
          <p:cNvPr id="3" name="Vertikaler Textplatzhalter 2">
            <a:extLst>
              <a:ext uri="{FF2B5EF4-FFF2-40B4-BE49-F238E27FC236}">
                <a16:creationId xmlns:a16="http://schemas.microsoft.com/office/drawing/2014/main" id="{8826EEE9-5C1B-8E48-892A-9D82A3F2C3E6}"/>
              </a:ext>
            </a:extLst>
          </p:cNvPr>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D4053E34-4F03-964A-B1A7-2D29FB1BE4B4}"/>
              </a:ext>
            </a:extLst>
          </p:cNvPr>
          <p:cNvSpPr>
            <a:spLocks noGrp="1"/>
          </p:cNvSpPr>
          <p:nvPr>
            <p:ph type="dt" sz="half" idx="10"/>
          </p:nvPr>
        </p:nvSpPr>
        <p:spPr/>
        <p:txBody>
          <a:bodyPr/>
          <a:lstStyle/>
          <a:p>
            <a:fld id="{FC7BAE6A-DCF3-43E4-B2A0-33D0CF1225FC}" type="datetimeFigureOut">
              <a:rPr lang="en-US" smtClean="0"/>
              <a:pPr/>
              <a:t>5/4/2023</a:t>
            </a:fld>
            <a:endParaRPr lang="en-US"/>
          </a:p>
        </p:txBody>
      </p:sp>
      <p:sp>
        <p:nvSpPr>
          <p:cNvPr id="5" name="Fußzeilenplatzhalter 4">
            <a:extLst>
              <a:ext uri="{FF2B5EF4-FFF2-40B4-BE49-F238E27FC236}">
                <a16:creationId xmlns:a16="http://schemas.microsoft.com/office/drawing/2014/main" id="{18736957-6F54-DF40-9B4C-D06DA0D65D5C}"/>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E8B5018-0420-2E4C-9153-86A4C6096F64}"/>
              </a:ext>
            </a:extLst>
          </p:cNvPr>
          <p:cNvSpPr>
            <a:spLocks noGrp="1"/>
          </p:cNvSpPr>
          <p:nvPr>
            <p:ph type="sldNum" sz="quarter" idx="12"/>
          </p:nvPr>
        </p:nvSpPr>
        <p:spPr/>
        <p:txBody>
          <a:bodyPr/>
          <a:lstStyle/>
          <a:p>
            <a:fld id="{9F6761A3-4CAC-4C5F-AC82-8DB08D526BC2}" type="slidenum">
              <a:rPr lang="de-DE" smtClean="0"/>
              <a:pPr/>
              <a:t>‹Nr.›</a:t>
            </a:fld>
            <a:endParaRPr lang="de-DE"/>
          </a:p>
        </p:txBody>
      </p:sp>
    </p:spTree>
    <p:extLst>
      <p:ext uri="{BB962C8B-B14F-4D97-AF65-F5344CB8AC3E}">
        <p14:creationId xmlns:p14="http://schemas.microsoft.com/office/powerpoint/2010/main" val="4158651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9614D6A0-6515-8847-8EFB-4224D4A61618}"/>
              </a:ext>
            </a:extLst>
          </p:cNvPr>
          <p:cNvSpPr>
            <a:spLocks noGrp="1"/>
          </p:cNvSpPr>
          <p:nvPr>
            <p:ph type="title" orient="vert"/>
          </p:nvPr>
        </p:nvSpPr>
        <p:spPr>
          <a:xfrm>
            <a:off x="7198042" y="413808"/>
            <a:ext cx="2168843" cy="6586750"/>
          </a:xfrm>
        </p:spPr>
        <p:txBody>
          <a:bodyPr vert="eaVert"/>
          <a:lstStyle/>
          <a:p>
            <a:r>
              <a:rPr lang="de-DE"/>
              <a:t>Titelmasterformat durch Klicken bearbeiten</a:t>
            </a:r>
          </a:p>
        </p:txBody>
      </p:sp>
      <p:sp>
        <p:nvSpPr>
          <p:cNvPr id="3" name="Vertikaler Textplatzhalter 2">
            <a:extLst>
              <a:ext uri="{FF2B5EF4-FFF2-40B4-BE49-F238E27FC236}">
                <a16:creationId xmlns:a16="http://schemas.microsoft.com/office/drawing/2014/main" id="{26E287CF-D10C-664D-9531-23B91D2607E2}"/>
              </a:ext>
            </a:extLst>
          </p:cNvPr>
          <p:cNvSpPr>
            <a:spLocks noGrp="1"/>
          </p:cNvSpPr>
          <p:nvPr>
            <p:ph type="body" orient="vert" idx="1"/>
          </p:nvPr>
        </p:nvSpPr>
        <p:spPr>
          <a:xfrm>
            <a:off x="691515" y="413808"/>
            <a:ext cx="6380798" cy="6586750"/>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Datumsplatzhalter 3">
            <a:extLst>
              <a:ext uri="{FF2B5EF4-FFF2-40B4-BE49-F238E27FC236}">
                <a16:creationId xmlns:a16="http://schemas.microsoft.com/office/drawing/2014/main" id="{1DCBE017-7496-174E-9509-20C63D93FB55}"/>
              </a:ext>
            </a:extLst>
          </p:cNvPr>
          <p:cNvSpPr>
            <a:spLocks noGrp="1"/>
          </p:cNvSpPr>
          <p:nvPr>
            <p:ph type="dt" sz="half" idx="10"/>
          </p:nvPr>
        </p:nvSpPr>
        <p:spPr/>
        <p:txBody>
          <a:bodyPr/>
          <a:lstStyle/>
          <a:p>
            <a:fld id="{FC7BAE6A-DCF3-43E4-B2A0-33D0CF1225FC}" type="datetimeFigureOut">
              <a:rPr lang="en-US" smtClean="0"/>
              <a:pPr/>
              <a:t>5/4/2023</a:t>
            </a:fld>
            <a:endParaRPr lang="en-US"/>
          </a:p>
        </p:txBody>
      </p:sp>
      <p:sp>
        <p:nvSpPr>
          <p:cNvPr id="5" name="Fußzeilenplatzhalter 4">
            <a:extLst>
              <a:ext uri="{FF2B5EF4-FFF2-40B4-BE49-F238E27FC236}">
                <a16:creationId xmlns:a16="http://schemas.microsoft.com/office/drawing/2014/main" id="{AB8DDFA7-32DC-FD42-B0E9-6726B891391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A9863D20-D387-F749-8BF4-B5458986C013}"/>
              </a:ext>
            </a:extLst>
          </p:cNvPr>
          <p:cNvSpPr>
            <a:spLocks noGrp="1"/>
          </p:cNvSpPr>
          <p:nvPr>
            <p:ph type="sldNum" sz="quarter" idx="12"/>
          </p:nvPr>
        </p:nvSpPr>
        <p:spPr/>
        <p:txBody>
          <a:bodyPr/>
          <a:lstStyle/>
          <a:p>
            <a:fld id="{9F6761A3-4CAC-4C5F-AC82-8DB08D526BC2}" type="slidenum">
              <a:rPr lang="de-DE" smtClean="0"/>
              <a:pPr/>
              <a:t>‹Nr.›</a:t>
            </a:fld>
            <a:endParaRPr lang="de-DE"/>
          </a:p>
        </p:txBody>
      </p:sp>
    </p:spTree>
    <p:extLst>
      <p:ext uri="{BB962C8B-B14F-4D97-AF65-F5344CB8AC3E}">
        <p14:creationId xmlns:p14="http://schemas.microsoft.com/office/powerpoint/2010/main" val="31080998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Outside Page">
    <p:spTree>
      <p:nvGrpSpPr>
        <p:cNvPr id="1" name=""/>
        <p:cNvGrpSpPr/>
        <p:nvPr/>
      </p:nvGrpSpPr>
      <p:grpSpPr>
        <a:xfrm>
          <a:off x="0" y="0"/>
          <a:ext cx="0" cy="0"/>
          <a:chOff x="0" y="0"/>
          <a:chExt cx="0" cy="0"/>
        </a:xfrm>
      </p:grpSpPr>
      <p:sp>
        <p:nvSpPr>
          <p:cNvPr id="50" name="Picture Placeholder 4">
            <a:extLst>
              <a:ext uri="{FF2B5EF4-FFF2-40B4-BE49-F238E27FC236}">
                <a16:creationId xmlns:a16="http://schemas.microsoft.com/office/drawing/2014/main" id="{F03A40E9-B27B-1041-AD35-77C9E9C2FB3D}"/>
              </a:ext>
            </a:extLst>
          </p:cNvPr>
          <p:cNvSpPr>
            <a:spLocks noGrp="1"/>
          </p:cNvSpPr>
          <p:nvPr>
            <p:ph type="pic" sz="quarter" idx="27"/>
          </p:nvPr>
        </p:nvSpPr>
        <p:spPr>
          <a:xfrm>
            <a:off x="6675120" y="14958"/>
            <a:ext cx="3383250" cy="7757442"/>
          </a:xfrm>
          <a:solidFill>
            <a:schemeClr val="bg1">
              <a:lumMod val="85000"/>
            </a:schemeClr>
          </a:solidFill>
        </p:spPr>
        <p:txBody>
          <a:bodyPr tIns="182880">
            <a:normAutofit/>
          </a:bodyPr>
          <a:lstStyle>
            <a:lvl1pPr marL="0" indent="0" algn="ctr">
              <a:buNone/>
              <a:defRPr sz="1400"/>
            </a:lvl1pPr>
          </a:lstStyle>
          <a:p>
            <a:r>
              <a:rPr lang="de-DE"/>
              <a:t>Bild durch Klicken auf Symbol hinzufügen</a:t>
            </a:r>
            <a:endParaRPr lang="en-US"/>
          </a:p>
        </p:txBody>
      </p:sp>
      <p:sp>
        <p:nvSpPr>
          <p:cNvPr id="33" name="Text Placeholder 21"/>
          <p:cNvSpPr>
            <a:spLocks noGrp="1"/>
          </p:cNvSpPr>
          <p:nvPr>
            <p:ph type="body" sz="quarter" idx="21" hasCustomPrompt="1"/>
          </p:nvPr>
        </p:nvSpPr>
        <p:spPr>
          <a:xfrm>
            <a:off x="7155180" y="1446028"/>
            <a:ext cx="2423160" cy="2308328"/>
          </a:xfrm>
        </p:spPr>
        <p:txBody>
          <a:bodyPr lIns="0" tIns="0" rIns="0" bIns="0" anchor="b">
            <a:noAutofit/>
          </a:bodyPr>
          <a:lstStyle>
            <a:lvl1pPr marL="0" indent="0" algn="l">
              <a:lnSpc>
                <a:spcPct val="90000"/>
              </a:lnSpc>
              <a:spcBef>
                <a:spcPts val="0"/>
              </a:spcBef>
              <a:buNone/>
              <a:defRPr sz="2900" b="0" i="0" baseline="0">
                <a:solidFill>
                  <a:schemeClr val="accent2"/>
                </a:solidFill>
                <a:latin typeface="Fira Sans Condensed Light" panose="020B0403050000020004" pitchFamily="34" charset="0"/>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en-US" dirty="0"/>
              <a:t>Heading text</a:t>
            </a:r>
            <a:endParaRPr dirty="0"/>
          </a:p>
        </p:txBody>
      </p:sp>
      <p:sp>
        <p:nvSpPr>
          <p:cNvPr id="34" name="Text Placeholder 21"/>
          <p:cNvSpPr>
            <a:spLocks noGrp="1"/>
          </p:cNvSpPr>
          <p:nvPr>
            <p:ph type="body" sz="quarter" idx="22" hasCustomPrompt="1"/>
          </p:nvPr>
        </p:nvSpPr>
        <p:spPr>
          <a:xfrm>
            <a:off x="7155180" y="3997842"/>
            <a:ext cx="2423160" cy="616688"/>
          </a:xfrm>
        </p:spPr>
        <p:txBody>
          <a:bodyPr lIns="0" tIns="0" rIns="0" bIns="0" anchor="t">
            <a:noAutofit/>
          </a:bodyPr>
          <a:lstStyle>
            <a:lvl1pPr marL="0" indent="0" algn="l">
              <a:lnSpc>
                <a:spcPct val="100000"/>
              </a:lnSpc>
              <a:spcBef>
                <a:spcPts val="0"/>
              </a:spcBef>
              <a:buNone/>
              <a:defRPr sz="1600" b="0" i="0">
                <a:solidFill>
                  <a:schemeClr val="accent2"/>
                </a:solidFill>
                <a:latin typeface="Fira Sans Condensed Light" panose="020B0403050000020004" pitchFamily="34" charset="0"/>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en-US" dirty="0"/>
              <a:t>Click to add text</a:t>
            </a:r>
            <a:endParaRPr dirty="0"/>
          </a:p>
        </p:txBody>
      </p:sp>
      <p:sp>
        <p:nvSpPr>
          <p:cNvPr id="13" name="Text Placeholder 12"/>
          <p:cNvSpPr>
            <a:spLocks noGrp="1"/>
          </p:cNvSpPr>
          <p:nvPr>
            <p:ph type="body" sz="quarter" idx="28" hasCustomPrompt="1"/>
          </p:nvPr>
        </p:nvSpPr>
        <p:spPr>
          <a:xfrm>
            <a:off x="7155180" y="4658107"/>
            <a:ext cx="2423160" cy="36576"/>
          </a:xfrm>
          <a:blipFill>
            <a:blip r:embed="rId2" cstate="print"/>
            <a:stretch>
              <a:fillRect/>
            </a:stretch>
          </a:blipFill>
        </p:spPr>
        <p:txBody>
          <a:bodyPr>
            <a:noAutofit/>
          </a:bodyPr>
          <a:lstStyle>
            <a:lvl1pPr marL="0" indent="0">
              <a:spcBef>
                <a:spcPts val="0"/>
              </a:spcBef>
              <a:buNone/>
              <a:defRPr sz="500"/>
            </a:lvl1pPr>
            <a:lvl2pPr marL="0" indent="0">
              <a:spcBef>
                <a:spcPts val="0"/>
              </a:spcBef>
              <a:buNone/>
              <a:defRPr sz="500"/>
            </a:lvl2pPr>
            <a:lvl3pPr marL="0" indent="0">
              <a:spcBef>
                <a:spcPts val="0"/>
              </a:spcBef>
              <a:buNone/>
              <a:defRPr sz="500"/>
            </a:lvl3pPr>
            <a:lvl4pPr marL="0" indent="0">
              <a:spcBef>
                <a:spcPts val="0"/>
              </a:spcBef>
              <a:buNone/>
              <a:defRPr sz="500"/>
            </a:lvl4pPr>
            <a:lvl5pPr marL="0" indent="0">
              <a:spcBef>
                <a:spcPts val="0"/>
              </a:spcBef>
              <a:buNone/>
              <a:defRPr sz="500"/>
            </a:lvl5pPr>
          </a:lstStyle>
          <a:p>
            <a:pPr lvl="0"/>
            <a:r>
              <a:rPr lang="en-US" dirty="0"/>
              <a:t> </a:t>
            </a:r>
          </a:p>
        </p:txBody>
      </p:sp>
      <p:pic>
        <p:nvPicPr>
          <p:cNvPr id="21" name="Grafik 20">
            <a:extLst>
              <a:ext uri="{FF2B5EF4-FFF2-40B4-BE49-F238E27FC236}">
                <a16:creationId xmlns:a16="http://schemas.microsoft.com/office/drawing/2014/main" id="{08904512-5A4A-7949-97A8-A8A6015F9C3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50635" y="6326372"/>
            <a:ext cx="11116771" cy="1459778"/>
          </a:xfrm>
          <a:prstGeom prst="rect">
            <a:avLst/>
          </a:prstGeom>
        </p:spPr>
      </p:pic>
      <p:cxnSp>
        <p:nvCxnSpPr>
          <p:cNvPr id="25" name="Straight Connector 17">
            <a:extLst>
              <a:ext uri="{FF2B5EF4-FFF2-40B4-BE49-F238E27FC236}">
                <a16:creationId xmlns:a16="http://schemas.microsoft.com/office/drawing/2014/main" id="{818E560A-72BA-D24D-8328-D4EB5E6DA8B7}"/>
              </a:ext>
            </a:extLst>
          </p:cNvPr>
          <p:cNvCxnSpPr/>
          <p:nvPr userDrawn="1"/>
        </p:nvCxnSpPr>
        <p:spPr>
          <a:xfrm>
            <a:off x="329184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18">
            <a:extLst>
              <a:ext uri="{FF2B5EF4-FFF2-40B4-BE49-F238E27FC236}">
                <a16:creationId xmlns:a16="http://schemas.microsoft.com/office/drawing/2014/main" id="{0A9E7F10-8AC0-5942-8EC5-B47EF0BC42CB}"/>
              </a:ext>
            </a:extLst>
          </p:cNvPr>
          <p:cNvCxnSpPr/>
          <p:nvPr userDrawn="1"/>
        </p:nvCxnSpPr>
        <p:spPr>
          <a:xfrm>
            <a:off x="667512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pic>
        <p:nvPicPr>
          <p:cNvPr id="44" name="Grafik 43">
            <a:extLst>
              <a:ext uri="{FF2B5EF4-FFF2-40B4-BE49-F238E27FC236}">
                <a16:creationId xmlns:a16="http://schemas.microsoft.com/office/drawing/2014/main" id="{0624D7AB-2DF7-B349-AAF8-7A0B7E07C3B9}"/>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132989" y="7079426"/>
            <a:ext cx="2066007" cy="155359"/>
          </a:xfrm>
          <a:prstGeom prst="rect">
            <a:avLst/>
          </a:prstGeom>
        </p:spPr>
      </p:pic>
    </p:spTree>
    <p:extLst>
      <p:ext uri="{BB962C8B-B14F-4D97-AF65-F5344CB8AC3E}">
        <p14:creationId xmlns:p14="http://schemas.microsoft.com/office/powerpoint/2010/main" val="1637597124"/>
      </p:ext>
    </p:extLst>
  </p:cSld>
  <p:clrMapOvr>
    <a:masterClrMapping/>
  </p:clrMapOvr>
  <p:extLst>
    <p:ext uri="{DCECCB84-F9BA-43D5-87BE-67443E8EF086}">
      <p15:sldGuideLst xmlns:p15="http://schemas.microsoft.com/office/powerpoint/2012/main">
        <p15:guide id="1" orient="horz" pos="288">
          <p15:clr>
            <a:srgbClr val="FBAE40"/>
          </p15:clr>
        </p15:guide>
        <p15:guide id="2" orient="horz" pos="4608">
          <p15:clr>
            <a:srgbClr val="FBAE40"/>
          </p15:clr>
        </p15:guide>
        <p15:guide id="3" pos="272">
          <p15:clr>
            <a:srgbClr val="FBAE40"/>
          </p15:clr>
        </p15:guide>
        <p15:guide id="4" pos="1800">
          <p15:clr>
            <a:srgbClr val="FBAE40"/>
          </p15:clr>
        </p15:guide>
        <p15:guide id="6" pos="6035">
          <p15:clr>
            <a:srgbClr val="FBAE40"/>
          </p15:clr>
        </p15:guide>
        <p15:guide id="7" pos="4506">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Inside Page">
    <p:spTree>
      <p:nvGrpSpPr>
        <p:cNvPr id="1" name=""/>
        <p:cNvGrpSpPr/>
        <p:nvPr/>
      </p:nvGrpSpPr>
      <p:grpSpPr>
        <a:xfrm>
          <a:off x="0" y="0"/>
          <a:ext cx="0" cy="0"/>
          <a:chOff x="0" y="0"/>
          <a:chExt cx="0" cy="0"/>
        </a:xfrm>
      </p:grpSpPr>
      <p:sp>
        <p:nvSpPr>
          <p:cNvPr id="31" name="Text Placeholder 21"/>
          <p:cNvSpPr>
            <a:spLocks noGrp="1"/>
          </p:cNvSpPr>
          <p:nvPr>
            <p:ph type="body" sz="quarter" idx="20" hasCustomPrompt="1"/>
          </p:nvPr>
        </p:nvSpPr>
        <p:spPr>
          <a:xfrm>
            <a:off x="434340" y="569862"/>
            <a:ext cx="2423160" cy="1373367"/>
          </a:xfrm>
        </p:spPr>
        <p:txBody>
          <a:bodyPr lIns="0" tIns="0" rIns="0" bIns="0" anchor="b">
            <a:noAutofit/>
          </a:bodyPr>
          <a:lstStyle>
            <a:lvl1pPr marL="0" indent="0" algn="l">
              <a:lnSpc>
                <a:spcPct val="120000"/>
              </a:lnSpc>
              <a:spcBef>
                <a:spcPts val="0"/>
              </a:spcBef>
              <a:buNone/>
              <a:defRPr sz="2900" b="0" i="0">
                <a:solidFill>
                  <a:schemeClr val="accent2"/>
                </a:solidFill>
                <a:latin typeface="Fira Sans Condensed Light" panose="020B0403050000020004" pitchFamily="34" charset="0"/>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p>
        </p:txBody>
      </p:sp>
      <p:sp>
        <p:nvSpPr>
          <p:cNvPr id="43" name="Text Placeholder 21"/>
          <p:cNvSpPr>
            <a:spLocks noGrp="1"/>
          </p:cNvSpPr>
          <p:nvPr>
            <p:ph type="body" sz="quarter" idx="31" hasCustomPrompt="1"/>
          </p:nvPr>
        </p:nvSpPr>
        <p:spPr>
          <a:xfrm>
            <a:off x="434340" y="2158410"/>
            <a:ext cx="2423160" cy="1456660"/>
          </a:xfrm>
        </p:spPr>
        <p:txBody>
          <a:bodyPr lIns="0" tIns="0" rIns="0" bIns="0" anchor="t">
            <a:noAutofit/>
          </a:bodyPr>
          <a:lstStyle>
            <a:lvl1pPr marL="112713" indent="-112713" algn="l">
              <a:lnSpc>
                <a:spcPct val="120000"/>
              </a:lnSpc>
              <a:spcBef>
                <a:spcPts val="900"/>
              </a:spcBef>
              <a:spcAft>
                <a:spcPts val="0"/>
              </a:spcAft>
              <a:buFont typeface="Arial" panose="020B0604020202020204" pitchFamily="34" charset="0"/>
              <a:buChar char="•"/>
              <a:defRPr sz="1000">
                <a:solidFill>
                  <a:schemeClr val="tx2"/>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dirty="0"/>
              <a:t>Click to add text</a:t>
            </a:r>
          </a:p>
        </p:txBody>
      </p:sp>
      <p:sp>
        <p:nvSpPr>
          <p:cNvPr id="26" name="Text Placeholder 21"/>
          <p:cNvSpPr>
            <a:spLocks noGrp="1"/>
          </p:cNvSpPr>
          <p:nvPr>
            <p:ph type="body" sz="quarter" idx="36" hasCustomPrompt="1"/>
          </p:nvPr>
        </p:nvSpPr>
        <p:spPr>
          <a:xfrm>
            <a:off x="434340" y="3625703"/>
            <a:ext cx="2423160" cy="409096"/>
          </a:xfrm>
        </p:spPr>
        <p:txBody>
          <a:bodyPr lIns="0" tIns="0" rIns="0" bIns="0" anchor="ctr">
            <a:noAutofit/>
          </a:bodyPr>
          <a:lstStyle>
            <a:lvl1pPr marL="0" indent="0" algn="l">
              <a:lnSpc>
                <a:spcPct val="114000"/>
              </a:lnSpc>
              <a:spcBef>
                <a:spcPts val="800"/>
              </a:spcBef>
              <a:buNone/>
              <a:defRPr sz="1100" b="0" i="0">
                <a:solidFill>
                  <a:schemeClr val="accent2"/>
                </a:solidFill>
                <a:latin typeface="Fira Sans Condensed Light" panose="020B0403050000020004" pitchFamily="34" charset="0"/>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p>
        </p:txBody>
      </p:sp>
      <p:sp>
        <p:nvSpPr>
          <p:cNvPr id="27" name="Text Placeholder 21"/>
          <p:cNvSpPr>
            <a:spLocks noGrp="1"/>
          </p:cNvSpPr>
          <p:nvPr>
            <p:ph type="body" sz="quarter" idx="37" hasCustomPrompt="1"/>
          </p:nvPr>
        </p:nvSpPr>
        <p:spPr>
          <a:xfrm>
            <a:off x="434340" y="4034799"/>
            <a:ext cx="2423160" cy="626510"/>
          </a:xfrm>
        </p:spPr>
        <p:txBody>
          <a:bodyPr lIns="0" tIns="0" rIns="0" bIns="0" anchor="t">
            <a:noAutofit/>
          </a:bodyPr>
          <a:lstStyle>
            <a:lvl1pPr marL="112713" indent="-112713" algn="l">
              <a:lnSpc>
                <a:spcPct val="120000"/>
              </a:lnSpc>
              <a:spcBef>
                <a:spcPts val="600"/>
              </a:spcBef>
              <a:spcAft>
                <a:spcPts val="0"/>
              </a:spcAft>
              <a:buFont typeface="Arial" panose="020B0604020202020204" pitchFamily="34" charset="0"/>
              <a:buChar char="•"/>
              <a:defRPr sz="1000">
                <a:solidFill>
                  <a:schemeClr val="tx2"/>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dirty="0"/>
              <a:t>Click to add text</a:t>
            </a:r>
          </a:p>
        </p:txBody>
      </p:sp>
      <p:cxnSp>
        <p:nvCxnSpPr>
          <p:cNvPr id="35" name="Straight Connector 34" hidden="1"/>
          <p:cNvCxnSpPr/>
          <p:nvPr userDrawn="1"/>
        </p:nvCxnSpPr>
        <p:spPr>
          <a:xfrm>
            <a:off x="3748088" y="919011"/>
            <a:ext cx="2652712" cy="0"/>
          </a:xfrm>
          <a:prstGeom prst="line">
            <a:avLst/>
          </a:prstGeom>
        </p:spPr>
        <p:style>
          <a:lnRef idx="1">
            <a:schemeClr val="accent1"/>
          </a:lnRef>
          <a:fillRef idx="0">
            <a:schemeClr val="accent1"/>
          </a:fillRef>
          <a:effectRef idx="0">
            <a:schemeClr val="accent1"/>
          </a:effectRef>
          <a:fontRef idx="minor">
            <a:schemeClr val="tx1"/>
          </a:fontRef>
        </p:style>
      </p:cxnSp>
      <p:sp>
        <p:nvSpPr>
          <p:cNvPr id="41" name="Text Placeholder 21"/>
          <p:cNvSpPr>
            <a:spLocks noGrp="1"/>
          </p:cNvSpPr>
          <p:nvPr>
            <p:ph type="body" sz="quarter" idx="42" hasCustomPrompt="1"/>
          </p:nvPr>
        </p:nvSpPr>
        <p:spPr>
          <a:xfrm>
            <a:off x="7159752" y="1616150"/>
            <a:ext cx="2444114" cy="680483"/>
          </a:xfrm>
        </p:spPr>
        <p:txBody>
          <a:bodyPr lIns="0" tIns="0" rIns="0" bIns="0" anchor="t">
            <a:noAutofit/>
          </a:bodyPr>
          <a:lstStyle>
            <a:lvl1pPr marL="73152" indent="-73152" algn="l">
              <a:lnSpc>
                <a:spcPct val="120000"/>
              </a:lnSpc>
              <a:spcBef>
                <a:spcPts val="400"/>
              </a:spcBef>
              <a:buNone/>
              <a:defRPr sz="1200" b="0" i="0">
                <a:solidFill>
                  <a:schemeClr val="accent2"/>
                </a:solidFill>
                <a:latin typeface="Fira Sans Condensed Light" panose="020B0403050000020004" pitchFamily="34" charset="0"/>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a:t>
            </a:r>
            <a:r>
              <a:rPr lang="en-US" dirty="0"/>
              <a:t>quotation</a:t>
            </a:r>
            <a:endParaRPr dirty="0"/>
          </a:p>
        </p:txBody>
      </p:sp>
      <p:sp>
        <p:nvSpPr>
          <p:cNvPr id="42" name="Text Placeholder 21"/>
          <p:cNvSpPr>
            <a:spLocks noGrp="1"/>
          </p:cNvSpPr>
          <p:nvPr>
            <p:ph type="body" sz="quarter" idx="43" hasCustomPrompt="1"/>
          </p:nvPr>
        </p:nvSpPr>
        <p:spPr>
          <a:xfrm>
            <a:off x="3771900" y="4784651"/>
            <a:ext cx="2423160" cy="2530549"/>
          </a:xfrm>
        </p:spPr>
        <p:txBody>
          <a:bodyPr lIns="0" tIns="0" rIns="0" bIns="0" anchor="t">
            <a:noAutofit/>
          </a:bodyPr>
          <a:lstStyle>
            <a:lvl1pPr marL="112713" indent="-112713" algn="l">
              <a:lnSpc>
                <a:spcPct val="120000"/>
              </a:lnSpc>
              <a:spcBef>
                <a:spcPts val="900"/>
              </a:spcBef>
              <a:spcAft>
                <a:spcPts val="0"/>
              </a:spcAft>
              <a:buFont typeface="Arial" panose="020B0604020202020204" pitchFamily="34" charset="0"/>
              <a:buChar char="•"/>
              <a:defRPr sz="1000">
                <a:solidFill>
                  <a:schemeClr val="tx2"/>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dirty="0"/>
              <a:t>Click to add text</a:t>
            </a:r>
          </a:p>
        </p:txBody>
      </p:sp>
      <p:sp>
        <p:nvSpPr>
          <p:cNvPr id="59" name="Text Placeholder 21"/>
          <p:cNvSpPr>
            <a:spLocks noGrp="1"/>
          </p:cNvSpPr>
          <p:nvPr>
            <p:ph type="body" sz="quarter" idx="48" hasCustomPrompt="1"/>
          </p:nvPr>
        </p:nvSpPr>
        <p:spPr>
          <a:xfrm>
            <a:off x="7155180" y="4359349"/>
            <a:ext cx="2441448" cy="2955851"/>
          </a:xfrm>
        </p:spPr>
        <p:txBody>
          <a:bodyPr lIns="0" tIns="0" rIns="0" bIns="0" anchor="t">
            <a:noAutofit/>
          </a:bodyPr>
          <a:lstStyle>
            <a:lvl1pPr marL="112713" indent="-112713" algn="l">
              <a:lnSpc>
                <a:spcPct val="120000"/>
              </a:lnSpc>
              <a:spcBef>
                <a:spcPts val="900"/>
              </a:spcBef>
              <a:spcAft>
                <a:spcPts val="0"/>
              </a:spcAft>
              <a:buFont typeface="Arial" panose="020B0604020202020204" pitchFamily="34" charset="0"/>
              <a:buChar char="•"/>
              <a:defRPr sz="1000">
                <a:solidFill>
                  <a:schemeClr val="tx2"/>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dirty="0"/>
              <a:t>Click to add text</a:t>
            </a:r>
          </a:p>
        </p:txBody>
      </p:sp>
      <p:sp>
        <p:nvSpPr>
          <p:cNvPr id="40" name="Text Placeholder 21"/>
          <p:cNvSpPr>
            <a:spLocks noGrp="1"/>
          </p:cNvSpPr>
          <p:nvPr>
            <p:ph type="body" sz="quarter" idx="49" hasCustomPrompt="1"/>
          </p:nvPr>
        </p:nvSpPr>
        <p:spPr>
          <a:xfrm>
            <a:off x="3771900" y="3795822"/>
            <a:ext cx="2423160" cy="754911"/>
          </a:xfrm>
        </p:spPr>
        <p:txBody>
          <a:bodyPr lIns="0" tIns="0" rIns="0" bIns="0" anchor="b">
            <a:noAutofit/>
          </a:bodyPr>
          <a:lstStyle>
            <a:lvl1pPr marL="0" indent="0" algn="l">
              <a:lnSpc>
                <a:spcPct val="120000"/>
              </a:lnSpc>
              <a:spcBef>
                <a:spcPts val="0"/>
              </a:spcBef>
              <a:buNone/>
              <a:defRPr sz="2900" b="0" i="0">
                <a:solidFill>
                  <a:schemeClr val="accent2"/>
                </a:solidFill>
                <a:latin typeface="Fira Sans Condensed Light" panose="020B0403050000020004" pitchFamily="34" charset="0"/>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p>
        </p:txBody>
      </p:sp>
      <p:sp>
        <p:nvSpPr>
          <p:cNvPr id="44" name="Picture Placeholder 4"/>
          <p:cNvSpPr>
            <a:spLocks noGrp="1"/>
          </p:cNvSpPr>
          <p:nvPr>
            <p:ph type="pic" sz="quarter" idx="27"/>
          </p:nvPr>
        </p:nvSpPr>
        <p:spPr>
          <a:xfrm>
            <a:off x="5050465" y="850606"/>
            <a:ext cx="1144595" cy="2834640"/>
          </a:xfrm>
          <a:solidFill>
            <a:schemeClr val="bg1">
              <a:lumMod val="85000"/>
            </a:schemeClr>
          </a:solidFill>
        </p:spPr>
        <p:txBody>
          <a:bodyPr tIns="182880">
            <a:normAutofit/>
          </a:bodyPr>
          <a:lstStyle>
            <a:lvl1pPr marL="0" indent="0" algn="ctr">
              <a:buNone/>
              <a:defRPr sz="1400"/>
            </a:lvl1pPr>
          </a:lstStyle>
          <a:p>
            <a:r>
              <a:rPr lang="de-DE"/>
              <a:t>Bild durch Klicken auf Symbol hinzufügen</a:t>
            </a:r>
            <a:endParaRPr lang="en-US"/>
          </a:p>
        </p:txBody>
      </p:sp>
      <p:sp>
        <p:nvSpPr>
          <p:cNvPr id="46" name="Picture Placeholder 4"/>
          <p:cNvSpPr>
            <a:spLocks noGrp="1"/>
          </p:cNvSpPr>
          <p:nvPr>
            <p:ph type="pic" sz="quarter" idx="50"/>
          </p:nvPr>
        </p:nvSpPr>
        <p:spPr>
          <a:xfrm>
            <a:off x="434340" y="4688343"/>
            <a:ext cx="2423160" cy="1600200"/>
          </a:xfrm>
          <a:solidFill>
            <a:schemeClr val="bg1">
              <a:lumMod val="85000"/>
            </a:schemeClr>
          </a:solidFill>
        </p:spPr>
        <p:txBody>
          <a:bodyPr tIns="182880">
            <a:normAutofit/>
          </a:bodyPr>
          <a:lstStyle>
            <a:lvl1pPr marL="0" indent="0" algn="ctr">
              <a:buNone/>
              <a:defRPr sz="1400"/>
            </a:lvl1pPr>
          </a:lstStyle>
          <a:p>
            <a:r>
              <a:rPr lang="de-DE"/>
              <a:t>Bild durch Klicken auf Symbol hinzufügen</a:t>
            </a:r>
            <a:endParaRPr lang="en-US"/>
          </a:p>
        </p:txBody>
      </p:sp>
      <p:sp>
        <p:nvSpPr>
          <p:cNvPr id="62" name="Text Placeholder 21"/>
          <p:cNvSpPr>
            <a:spLocks noGrp="1"/>
          </p:cNvSpPr>
          <p:nvPr>
            <p:ph type="body" sz="quarter" idx="52" hasCustomPrompt="1"/>
          </p:nvPr>
        </p:nvSpPr>
        <p:spPr>
          <a:xfrm>
            <a:off x="7155180" y="569862"/>
            <a:ext cx="2441448" cy="812371"/>
          </a:xfrm>
        </p:spPr>
        <p:txBody>
          <a:bodyPr lIns="0" tIns="0" rIns="0" bIns="0" anchor="b">
            <a:noAutofit/>
          </a:bodyPr>
          <a:lstStyle>
            <a:lvl1pPr marL="0" indent="0" algn="l">
              <a:lnSpc>
                <a:spcPct val="120000"/>
              </a:lnSpc>
              <a:spcBef>
                <a:spcPts val="0"/>
              </a:spcBef>
              <a:buNone/>
              <a:defRPr sz="2900" b="0" i="0">
                <a:solidFill>
                  <a:schemeClr val="accent2"/>
                </a:solidFill>
                <a:latin typeface="Fira Sans Condensed Light" panose="020B0403050000020004" pitchFamily="34" charset="0"/>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p>
        </p:txBody>
      </p:sp>
      <p:sp>
        <p:nvSpPr>
          <p:cNvPr id="63" name="Text Placeholder 12"/>
          <p:cNvSpPr>
            <a:spLocks noGrp="1"/>
          </p:cNvSpPr>
          <p:nvPr>
            <p:ph type="body" sz="quarter" idx="53" hasCustomPrompt="1"/>
          </p:nvPr>
        </p:nvSpPr>
        <p:spPr>
          <a:xfrm>
            <a:off x="7155180" y="1446367"/>
            <a:ext cx="2423160" cy="36576"/>
          </a:xfrm>
          <a:blipFill>
            <a:blip r:embed="rId2" cstate="print"/>
            <a:stretch>
              <a:fillRect/>
            </a:stretch>
          </a:blipFill>
        </p:spPr>
        <p:txBody>
          <a:bodyPr>
            <a:noAutofit/>
          </a:bodyPr>
          <a:lstStyle>
            <a:lvl1pPr marL="0" indent="0">
              <a:spcBef>
                <a:spcPts val="0"/>
              </a:spcBef>
              <a:buNone/>
              <a:defRPr sz="500"/>
            </a:lvl1pPr>
            <a:lvl2pPr marL="0" indent="0">
              <a:spcBef>
                <a:spcPts val="0"/>
              </a:spcBef>
              <a:buNone/>
              <a:defRPr sz="500"/>
            </a:lvl2pPr>
            <a:lvl3pPr marL="0" indent="0">
              <a:spcBef>
                <a:spcPts val="0"/>
              </a:spcBef>
              <a:buNone/>
              <a:defRPr sz="500"/>
            </a:lvl3pPr>
            <a:lvl4pPr marL="0" indent="0">
              <a:spcBef>
                <a:spcPts val="0"/>
              </a:spcBef>
              <a:buNone/>
              <a:defRPr sz="500"/>
            </a:lvl4pPr>
            <a:lvl5pPr marL="0" indent="0">
              <a:spcBef>
                <a:spcPts val="0"/>
              </a:spcBef>
              <a:buNone/>
              <a:defRPr sz="500"/>
            </a:lvl5pPr>
          </a:lstStyle>
          <a:p>
            <a:pPr lvl="0"/>
            <a:r>
              <a:rPr lang="en-US" dirty="0"/>
              <a:t> </a:t>
            </a:r>
          </a:p>
        </p:txBody>
      </p:sp>
      <p:sp>
        <p:nvSpPr>
          <p:cNvPr id="64" name="Text Placeholder 21"/>
          <p:cNvSpPr>
            <a:spLocks noGrp="1"/>
          </p:cNvSpPr>
          <p:nvPr>
            <p:ph type="body" sz="quarter" idx="54" hasCustomPrompt="1"/>
          </p:nvPr>
        </p:nvSpPr>
        <p:spPr>
          <a:xfrm>
            <a:off x="7159752" y="2354879"/>
            <a:ext cx="2444114" cy="281997"/>
          </a:xfrm>
        </p:spPr>
        <p:txBody>
          <a:bodyPr lIns="0" tIns="0" rIns="0" bIns="0" anchor="t">
            <a:noAutofit/>
          </a:bodyPr>
          <a:lstStyle>
            <a:lvl1pPr marL="228600" indent="-137160" algn="l">
              <a:lnSpc>
                <a:spcPct val="100000"/>
              </a:lnSpc>
              <a:spcBef>
                <a:spcPts val="0"/>
              </a:spcBef>
              <a:buClr>
                <a:schemeClr val="tx1"/>
              </a:buClr>
              <a:buFont typeface="Arial" panose="020B0604020202020204" pitchFamily="34" charset="0"/>
              <a:buChar char="—"/>
              <a:defRPr sz="900" i="0">
                <a:solidFill>
                  <a:schemeClr val="tx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a:t>
            </a:r>
            <a:r>
              <a:rPr lang="en-US" dirty="0"/>
              <a:t>attribution</a:t>
            </a:r>
            <a:endParaRPr dirty="0"/>
          </a:p>
        </p:txBody>
      </p:sp>
      <p:sp>
        <p:nvSpPr>
          <p:cNvPr id="65" name="Text Placeholder 21"/>
          <p:cNvSpPr>
            <a:spLocks noGrp="1"/>
          </p:cNvSpPr>
          <p:nvPr>
            <p:ph type="body" sz="quarter" idx="55" hasCustomPrompt="1"/>
          </p:nvPr>
        </p:nvSpPr>
        <p:spPr>
          <a:xfrm>
            <a:off x="7159752" y="2636876"/>
            <a:ext cx="2444114" cy="680483"/>
          </a:xfrm>
        </p:spPr>
        <p:txBody>
          <a:bodyPr lIns="0" tIns="0" rIns="0" bIns="0" anchor="t">
            <a:noAutofit/>
          </a:bodyPr>
          <a:lstStyle>
            <a:lvl1pPr marL="73152" indent="-73152" algn="l">
              <a:lnSpc>
                <a:spcPct val="120000"/>
              </a:lnSpc>
              <a:spcBef>
                <a:spcPts val="400"/>
              </a:spcBef>
              <a:buNone/>
              <a:defRPr sz="1200" b="0" i="0">
                <a:solidFill>
                  <a:schemeClr val="accent2"/>
                </a:solidFill>
                <a:latin typeface="Fira Sans Condensed Light" panose="020B0403050000020004" pitchFamily="34" charset="0"/>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a:t>
            </a:r>
            <a:r>
              <a:rPr lang="en-US" dirty="0"/>
              <a:t>quotation</a:t>
            </a:r>
            <a:endParaRPr dirty="0"/>
          </a:p>
        </p:txBody>
      </p:sp>
      <p:sp>
        <p:nvSpPr>
          <p:cNvPr id="66" name="Text Placeholder 21"/>
          <p:cNvSpPr>
            <a:spLocks noGrp="1"/>
          </p:cNvSpPr>
          <p:nvPr>
            <p:ph type="body" sz="quarter" idx="56" hasCustomPrompt="1"/>
          </p:nvPr>
        </p:nvSpPr>
        <p:spPr>
          <a:xfrm>
            <a:off x="7159752" y="3375605"/>
            <a:ext cx="2444114" cy="283464"/>
          </a:xfrm>
        </p:spPr>
        <p:txBody>
          <a:bodyPr lIns="0" tIns="0" rIns="0" bIns="0" anchor="t">
            <a:noAutofit/>
          </a:bodyPr>
          <a:lstStyle>
            <a:lvl1pPr marL="228600" indent="-137160" algn="l">
              <a:lnSpc>
                <a:spcPct val="100000"/>
              </a:lnSpc>
              <a:spcBef>
                <a:spcPts val="0"/>
              </a:spcBef>
              <a:buClr>
                <a:schemeClr val="tx1"/>
              </a:buClr>
              <a:buFont typeface="Arial" panose="020B0604020202020204" pitchFamily="34" charset="0"/>
              <a:buChar char="—"/>
              <a:defRPr sz="900" i="0">
                <a:solidFill>
                  <a:schemeClr val="tx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a:t>
            </a:r>
            <a:r>
              <a:rPr lang="en-US" dirty="0"/>
              <a:t>attribution</a:t>
            </a:r>
            <a:endParaRPr dirty="0"/>
          </a:p>
        </p:txBody>
      </p:sp>
      <p:sp>
        <p:nvSpPr>
          <p:cNvPr id="67" name="Text Placeholder 21"/>
          <p:cNvSpPr>
            <a:spLocks noGrp="1"/>
          </p:cNvSpPr>
          <p:nvPr>
            <p:ph type="body" sz="quarter" idx="57" hasCustomPrompt="1"/>
          </p:nvPr>
        </p:nvSpPr>
        <p:spPr>
          <a:xfrm>
            <a:off x="7155180" y="3659069"/>
            <a:ext cx="2441448" cy="487629"/>
          </a:xfrm>
        </p:spPr>
        <p:txBody>
          <a:bodyPr lIns="0" tIns="0" rIns="0" bIns="0" anchor="b">
            <a:noAutofit/>
          </a:bodyPr>
          <a:lstStyle>
            <a:lvl1pPr marL="0" indent="0" algn="l">
              <a:lnSpc>
                <a:spcPct val="120000"/>
              </a:lnSpc>
              <a:spcBef>
                <a:spcPts val="0"/>
              </a:spcBef>
              <a:buNone/>
              <a:defRPr sz="2900" b="0" i="0">
                <a:solidFill>
                  <a:schemeClr val="accent2"/>
                </a:solidFill>
                <a:latin typeface="Fira Sans Condensed Light" panose="020B0403050000020004" pitchFamily="34" charset="0"/>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p>
        </p:txBody>
      </p:sp>
      <p:pic>
        <p:nvPicPr>
          <p:cNvPr id="30" name="Grafik 29">
            <a:extLst>
              <a:ext uri="{FF2B5EF4-FFF2-40B4-BE49-F238E27FC236}">
                <a16:creationId xmlns:a16="http://schemas.microsoft.com/office/drawing/2014/main" id="{ED7CEEAC-3A6F-A148-9EE3-B7FB3B89817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50635" y="6326372"/>
            <a:ext cx="11116771" cy="1459778"/>
          </a:xfrm>
          <a:prstGeom prst="rect">
            <a:avLst/>
          </a:prstGeom>
        </p:spPr>
      </p:pic>
    </p:spTree>
    <p:extLst>
      <p:ext uri="{BB962C8B-B14F-4D97-AF65-F5344CB8AC3E}">
        <p14:creationId xmlns:p14="http://schemas.microsoft.com/office/powerpoint/2010/main" val="1292790940"/>
      </p:ext>
    </p:extLst>
  </p:cSld>
  <p:clrMapOvr>
    <a:masterClrMapping/>
  </p:clrMapOvr>
  <p:extLst>
    <p:ext uri="{DCECCB84-F9BA-43D5-87BE-67443E8EF086}">
      <p15:sldGuideLst xmlns:p15="http://schemas.microsoft.com/office/powerpoint/2012/main">
        <p15:guide id="1" pos="231">
          <p15:clr>
            <a:srgbClr val="FBAE40"/>
          </p15:clr>
        </p15:guide>
        <p15:guide id="2" pos="1902">
          <p15:clr>
            <a:srgbClr val="FBAE40"/>
          </p15:clr>
        </p15:guide>
        <p15:guide id="3" pos="2361">
          <p15:clr>
            <a:srgbClr val="FBAE40"/>
          </p15:clr>
        </p15:guide>
        <p15:guide id="4" pos="4032">
          <p15:clr>
            <a:srgbClr val="FBAE40"/>
          </p15:clr>
        </p15:guide>
        <p15:guide id="5" pos="4494">
          <p15:clr>
            <a:srgbClr val="FBAE40"/>
          </p15:clr>
        </p15:guide>
        <p15:guide id="6" pos="6105">
          <p15:clr>
            <a:srgbClr val="FBAE40"/>
          </p15:clr>
        </p15:guide>
        <p15:guide id="7" orient="horz" pos="288">
          <p15:clr>
            <a:srgbClr val="FBAE40"/>
          </p15:clr>
        </p15:guide>
        <p15:guide id="8" orient="horz" pos="4608">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AFE84B-1C0B-0144-98CF-DEEF34ED6132}"/>
              </a:ext>
            </a:extLst>
          </p:cNvPr>
          <p:cNvSpPr>
            <a:spLocks noGrp="1"/>
          </p:cNvSpPr>
          <p:nvPr>
            <p:ph type="title"/>
          </p:nvPr>
        </p:nvSpPr>
        <p:spPr/>
        <p:txBody>
          <a:bodyPr/>
          <a:lstStyle/>
          <a:p>
            <a:r>
              <a:rPr lang="de-DE"/>
              <a:t>Titelmasterformat durch Klicken bearbeiten</a:t>
            </a:r>
          </a:p>
        </p:txBody>
      </p:sp>
      <p:sp>
        <p:nvSpPr>
          <p:cNvPr id="3" name="Inhaltsplatzhalter 2">
            <a:extLst>
              <a:ext uri="{FF2B5EF4-FFF2-40B4-BE49-F238E27FC236}">
                <a16:creationId xmlns:a16="http://schemas.microsoft.com/office/drawing/2014/main" id="{04F98B00-13B4-D540-827F-4244D58A52B3}"/>
              </a:ext>
            </a:extLst>
          </p:cNvPr>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7B0FACD-EE52-4E4B-A620-DCDC8D8BFC8A}"/>
              </a:ext>
            </a:extLst>
          </p:cNvPr>
          <p:cNvSpPr>
            <a:spLocks noGrp="1"/>
          </p:cNvSpPr>
          <p:nvPr>
            <p:ph type="dt" sz="half" idx="10"/>
          </p:nvPr>
        </p:nvSpPr>
        <p:spPr/>
        <p:txBody>
          <a:bodyPr/>
          <a:lstStyle/>
          <a:p>
            <a:fld id="{FC7BAE6A-DCF3-43E4-B2A0-33D0CF1225FC}" type="datetimeFigureOut">
              <a:rPr lang="en-US" smtClean="0"/>
              <a:pPr/>
              <a:t>5/4/2023</a:t>
            </a:fld>
            <a:endParaRPr lang="en-US"/>
          </a:p>
        </p:txBody>
      </p:sp>
      <p:sp>
        <p:nvSpPr>
          <p:cNvPr id="5" name="Fußzeilenplatzhalter 4">
            <a:extLst>
              <a:ext uri="{FF2B5EF4-FFF2-40B4-BE49-F238E27FC236}">
                <a16:creationId xmlns:a16="http://schemas.microsoft.com/office/drawing/2014/main" id="{D77BA53D-C9BB-F74B-9574-78F676AE91C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A274FC5E-C254-1940-BD5C-57D8391529C0}"/>
              </a:ext>
            </a:extLst>
          </p:cNvPr>
          <p:cNvSpPr>
            <a:spLocks noGrp="1"/>
          </p:cNvSpPr>
          <p:nvPr>
            <p:ph type="sldNum" sz="quarter" idx="12"/>
          </p:nvPr>
        </p:nvSpPr>
        <p:spPr/>
        <p:txBody>
          <a:bodyPr/>
          <a:lstStyle/>
          <a:p>
            <a:fld id="{9F6761A3-4CAC-4C5F-AC82-8DB08D526BC2}" type="slidenum">
              <a:rPr lang="de-DE" smtClean="0"/>
              <a:pPr/>
              <a:t>‹Nr.›</a:t>
            </a:fld>
            <a:endParaRPr lang="de-DE"/>
          </a:p>
        </p:txBody>
      </p:sp>
    </p:spTree>
    <p:extLst>
      <p:ext uri="{BB962C8B-B14F-4D97-AF65-F5344CB8AC3E}">
        <p14:creationId xmlns:p14="http://schemas.microsoft.com/office/powerpoint/2010/main" val="1553058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382C05-24E6-F446-9CA4-99D53B23E74B}"/>
              </a:ext>
            </a:extLst>
          </p:cNvPr>
          <p:cNvSpPr>
            <a:spLocks noGrp="1"/>
          </p:cNvSpPr>
          <p:nvPr>
            <p:ph type="title"/>
          </p:nvPr>
        </p:nvSpPr>
        <p:spPr>
          <a:xfrm>
            <a:off x="686276" y="1937704"/>
            <a:ext cx="8675370" cy="3233102"/>
          </a:xfrm>
        </p:spPr>
        <p:txBody>
          <a:bodyPr anchor="b"/>
          <a:lstStyle>
            <a:lvl1pPr>
              <a:defRPr sz="4950"/>
            </a:lvl1pPr>
          </a:lstStyle>
          <a:p>
            <a:r>
              <a:rPr lang="de-DE"/>
              <a:t>Titelmasterformat durch Klicken bearbeiten</a:t>
            </a:r>
          </a:p>
        </p:txBody>
      </p:sp>
      <p:sp>
        <p:nvSpPr>
          <p:cNvPr id="3" name="Textplatzhalter 2">
            <a:extLst>
              <a:ext uri="{FF2B5EF4-FFF2-40B4-BE49-F238E27FC236}">
                <a16:creationId xmlns:a16="http://schemas.microsoft.com/office/drawing/2014/main" id="{166F707F-7FE1-2141-A553-80F4FDF2621C}"/>
              </a:ext>
            </a:extLst>
          </p:cNvPr>
          <p:cNvSpPr>
            <a:spLocks noGrp="1"/>
          </p:cNvSpPr>
          <p:nvPr>
            <p:ph type="body" idx="1"/>
          </p:nvPr>
        </p:nvSpPr>
        <p:spPr>
          <a:xfrm>
            <a:off x="686276" y="5201392"/>
            <a:ext cx="8675370" cy="1700212"/>
          </a:xfrm>
        </p:spPr>
        <p:txBody>
          <a:bodyPr/>
          <a:lstStyle>
            <a:lvl1pPr marL="0" indent="0">
              <a:buNone/>
              <a:defRPr sz="1980">
                <a:solidFill>
                  <a:schemeClr val="tx1">
                    <a:tint val="75000"/>
                  </a:schemeClr>
                </a:solidFill>
              </a:defRPr>
            </a:lvl1pPr>
            <a:lvl2pPr marL="377190" indent="0">
              <a:buNone/>
              <a:defRPr sz="1650">
                <a:solidFill>
                  <a:schemeClr val="tx1">
                    <a:tint val="75000"/>
                  </a:schemeClr>
                </a:solidFill>
              </a:defRPr>
            </a:lvl2pPr>
            <a:lvl3pPr marL="754380" indent="0">
              <a:buNone/>
              <a:defRPr sz="1485">
                <a:solidFill>
                  <a:schemeClr val="tx1">
                    <a:tint val="75000"/>
                  </a:schemeClr>
                </a:solidFill>
              </a:defRPr>
            </a:lvl3pPr>
            <a:lvl4pPr marL="1131570" indent="0">
              <a:buNone/>
              <a:defRPr sz="1320">
                <a:solidFill>
                  <a:schemeClr val="tx1">
                    <a:tint val="75000"/>
                  </a:schemeClr>
                </a:solidFill>
              </a:defRPr>
            </a:lvl4pPr>
            <a:lvl5pPr marL="1508760" indent="0">
              <a:buNone/>
              <a:defRPr sz="1320">
                <a:solidFill>
                  <a:schemeClr val="tx1">
                    <a:tint val="75000"/>
                  </a:schemeClr>
                </a:solidFill>
              </a:defRPr>
            </a:lvl5pPr>
            <a:lvl6pPr marL="1885950" indent="0">
              <a:buNone/>
              <a:defRPr sz="1320">
                <a:solidFill>
                  <a:schemeClr val="tx1">
                    <a:tint val="75000"/>
                  </a:schemeClr>
                </a:solidFill>
              </a:defRPr>
            </a:lvl6pPr>
            <a:lvl7pPr marL="2263140" indent="0">
              <a:buNone/>
              <a:defRPr sz="1320">
                <a:solidFill>
                  <a:schemeClr val="tx1">
                    <a:tint val="75000"/>
                  </a:schemeClr>
                </a:solidFill>
              </a:defRPr>
            </a:lvl7pPr>
            <a:lvl8pPr marL="2640330" indent="0">
              <a:buNone/>
              <a:defRPr sz="1320">
                <a:solidFill>
                  <a:schemeClr val="tx1">
                    <a:tint val="75000"/>
                  </a:schemeClr>
                </a:solidFill>
              </a:defRPr>
            </a:lvl8pPr>
            <a:lvl9pPr marL="3017520" indent="0">
              <a:buNone/>
              <a:defRPr sz="1320">
                <a:solidFill>
                  <a:schemeClr val="tx1">
                    <a:tint val="75000"/>
                  </a:schemeClr>
                </a:solidFill>
              </a:defRPr>
            </a:lvl9pPr>
          </a:lstStyle>
          <a:p>
            <a:pPr lvl="0"/>
            <a:r>
              <a:rPr lang="de-DE"/>
              <a:t>Formatvorlagen des Textmasters bearbeiten</a:t>
            </a:r>
          </a:p>
        </p:txBody>
      </p:sp>
      <p:sp>
        <p:nvSpPr>
          <p:cNvPr id="4" name="Datumsplatzhalter 3">
            <a:extLst>
              <a:ext uri="{FF2B5EF4-FFF2-40B4-BE49-F238E27FC236}">
                <a16:creationId xmlns:a16="http://schemas.microsoft.com/office/drawing/2014/main" id="{B1227D57-2352-1B4E-80B7-9D1781B8B35B}"/>
              </a:ext>
            </a:extLst>
          </p:cNvPr>
          <p:cNvSpPr>
            <a:spLocks noGrp="1"/>
          </p:cNvSpPr>
          <p:nvPr>
            <p:ph type="dt" sz="half" idx="10"/>
          </p:nvPr>
        </p:nvSpPr>
        <p:spPr/>
        <p:txBody>
          <a:bodyPr/>
          <a:lstStyle/>
          <a:p>
            <a:fld id="{FC7BAE6A-DCF3-43E4-B2A0-33D0CF1225FC}" type="datetimeFigureOut">
              <a:rPr lang="en-US" smtClean="0"/>
              <a:pPr/>
              <a:t>5/4/2023</a:t>
            </a:fld>
            <a:endParaRPr lang="en-US"/>
          </a:p>
        </p:txBody>
      </p:sp>
      <p:sp>
        <p:nvSpPr>
          <p:cNvPr id="5" name="Fußzeilenplatzhalter 4">
            <a:extLst>
              <a:ext uri="{FF2B5EF4-FFF2-40B4-BE49-F238E27FC236}">
                <a16:creationId xmlns:a16="http://schemas.microsoft.com/office/drawing/2014/main" id="{78C4E291-D867-3446-AA40-A04A67EBF049}"/>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53FAAF2-C407-5F40-AD98-4775D380E4B0}"/>
              </a:ext>
            </a:extLst>
          </p:cNvPr>
          <p:cNvSpPr>
            <a:spLocks noGrp="1"/>
          </p:cNvSpPr>
          <p:nvPr>
            <p:ph type="sldNum" sz="quarter" idx="12"/>
          </p:nvPr>
        </p:nvSpPr>
        <p:spPr/>
        <p:txBody>
          <a:bodyPr/>
          <a:lstStyle/>
          <a:p>
            <a:fld id="{9F6761A3-4CAC-4C5F-AC82-8DB08D526BC2}" type="slidenum">
              <a:rPr lang="de-DE" smtClean="0"/>
              <a:pPr/>
              <a:t>‹Nr.›</a:t>
            </a:fld>
            <a:endParaRPr lang="de-DE"/>
          </a:p>
        </p:txBody>
      </p:sp>
    </p:spTree>
    <p:extLst>
      <p:ext uri="{BB962C8B-B14F-4D97-AF65-F5344CB8AC3E}">
        <p14:creationId xmlns:p14="http://schemas.microsoft.com/office/powerpoint/2010/main" val="4213432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35415DF-30E2-D24A-BBE5-0D0927AFF06D}"/>
              </a:ext>
            </a:extLst>
          </p:cNvPr>
          <p:cNvSpPr>
            <a:spLocks noGrp="1"/>
          </p:cNvSpPr>
          <p:nvPr>
            <p:ph type="title"/>
          </p:nvPr>
        </p:nvSpPr>
        <p:spPr/>
        <p:txBody>
          <a:bodyPr/>
          <a:lstStyle/>
          <a:p>
            <a:r>
              <a:rPr lang="de-DE"/>
              <a:t>Titelmasterformat durch Klicken bearbeiten</a:t>
            </a:r>
          </a:p>
        </p:txBody>
      </p:sp>
      <p:sp>
        <p:nvSpPr>
          <p:cNvPr id="3" name="Inhaltsplatzhalter 2">
            <a:extLst>
              <a:ext uri="{FF2B5EF4-FFF2-40B4-BE49-F238E27FC236}">
                <a16:creationId xmlns:a16="http://schemas.microsoft.com/office/drawing/2014/main" id="{523A56AA-5098-AF4D-951F-E85B50E6956C}"/>
              </a:ext>
            </a:extLst>
          </p:cNvPr>
          <p:cNvSpPr>
            <a:spLocks noGrp="1"/>
          </p:cNvSpPr>
          <p:nvPr>
            <p:ph sz="half" idx="1"/>
          </p:nvPr>
        </p:nvSpPr>
        <p:spPr>
          <a:xfrm>
            <a:off x="691515" y="2069042"/>
            <a:ext cx="4274820" cy="4931516"/>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Inhaltsplatzhalter 3">
            <a:extLst>
              <a:ext uri="{FF2B5EF4-FFF2-40B4-BE49-F238E27FC236}">
                <a16:creationId xmlns:a16="http://schemas.microsoft.com/office/drawing/2014/main" id="{E94CDC33-9275-FE45-95CA-EDE3765E11A4}"/>
              </a:ext>
            </a:extLst>
          </p:cNvPr>
          <p:cNvSpPr>
            <a:spLocks noGrp="1"/>
          </p:cNvSpPr>
          <p:nvPr>
            <p:ph sz="half" idx="2"/>
          </p:nvPr>
        </p:nvSpPr>
        <p:spPr>
          <a:xfrm>
            <a:off x="5092065" y="2069042"/>
            <a:ext cx="4274820" cy="4931516"/>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04FF75C2-2C39-6E4C-B630-7499E5AC0DEF}"/>
              </a:ext>
            </a:extLst>
          </p:cNvPr>
          <p:cNvSpPr>
            <a:spLocks noGrp="1"/>
          </p:cNvSpPr>
          <p:nvPr>
            <p:ph type="dt" sz="half" idx="10"/>
          </p:nvPr>
        </p:nvSpPr>
        <p:spPr/>
        <p:txBody>
          <a:bodyPr/>
          <a:lstStyle/>
          <a:p>
            <a:fld id="{FC7BAE6A-DCF3-43E4-B2A0-33D0CF1225FC}" type="datetimeFigureOut">
              <a:rPr lang="en-US" smtClean="0"/>
              <a:pPr/>
              <a:t>5/4/2023</a:t>
            </a:fld>
            <a:endParaRPr lang="en-US"/>
          </a:p>
        </p:txBody>
      </p:sp>
      <p:sp>
        <p:nvSpPr>
          <p:cNvPr id="6" name="Fußzeilenplatzhalter 5">
            <a:extLst>
              <a:ext uri="{FF2B5EF4-FFF2-40B4-BE49-F238E27FC236}">
                <a16:creationId xmlns:a16="http://schemas.microsoft.com/office/drawing/2014/main" id="{09C8C235-352B-1842-AE46-699781C3EE1A}"/>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73955557-3667-CF47-AD3C-87D40BD10B0A}"/>
              </a:ext>
            </a:extLst>
          </p:cNvPr>
          <p:cNvSpPr>
            <a:spLocks noGrp="1"/>
          </p:cNvSpPr>
          <p:nvPr>
            <p:ph type="sldNum" sz="quarter" idx="12"/>
          </p:nvPr>
        </p:nvSpPr>
        <p:spPr/>
        <p:txBody>
          <a:bodyPr/>
          <a:lstStyle/>
          <a:p>
            <a:fld id="{9F6761A3-4CAC-4C5F-AC82-8DB08D526BC2}" type="slidenum">
              <a:rPr lang="de-DE" smtClean="0"/>
              <a:pPr/>
              <a:t>‹Nr.›</a:t>
            </a:fld>
            <a:endParaRPr lang="de-DE"/>
          </a:p>
        </p:txBody>
      </p:sp>
    </p:spTree>
    <p:extLst>
      <p:ext uri="{BB962C8B-B14F-4D97-AF65-F5344CB8AC3E}">
        <p14:creationId xmlns:p14="http://schemas.microsoft.com/office/powerpoint/2010/main" val="1960965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89DCA9-8F1A-184B-8026-9B253AB6DEC4}"/>
              </a:ext>
            </a:extLst>
          </p:cNvPr>
          <p:cNvSpPr>
            <a:spLocks noGrp="1"/>
          </p:cNvSpPr>
          <p:nvPr>
            <p:ph type="title"/>
          </p:nvPr>
        </p:nvSpPr>
        <p:spPr>
          <a:xfrm>
            <a:off x="692825" y="413809"/>
            <a:ext cx="8675370" cy="1502305"/>
          </a:xfrm>
        </p:spPr>
        <p:txBody>
          <a:bodyPr/>
          <a:lstStyle/>
          <a:p>
            <a:r>
              <a:rPr lang="de-DE"/>
              <a:t>Titelmasterformat durch Klicken bearbeiten</a:t>
            </a:r>
          </a:p>
        </p:txBody>
      </p:sp>
      <p:sp>
        <p:nvSpPr>
          <p:cNvPr id="3" name="Textplatzhalter 2">
            <a:extLst>
              <a:ext uri="{FF2B5EF4-FFF2-40B4-BE49-F238E27FC236}">
                <a16:creationId xmlns:a16="http://schemas.microsoft.com/office/drawing/2014/main" id="{593C408B-705D-7242-A466-66D3A1DA9E37}"/>
              </a:ext>
            </a:extLst>
          </p:cNvPr>
          <p:cNvSpPr>
            <a:spLocks noGrp="1"/>
          </p:cNvSpPr>
          <p:nvPr>
            <p:ph type="body" idx="1"/>
          </p:nvPr>
        </p:nvSpPr>
        <p:spPr>
          <a:xfrm>
            <a:off x="692826" y="1905318"/>
            <a:ext cx="4255174" cy="933767"/>
          </a:xfrm>
        </p:spPr>
        <p:txBody>
          <a:bodyPr anchor="b"/>
          <a:lstStyle>
            <a:lvl1pPr marL="0" indent="0">
              <a:buNone/>
              <a:defRPr sz="1980" b="1"/>
            </a:lvl1pPr>
            <a:lvl2pPr marL="377190" indent="0">
              <a:buNone/>
              <a:defRPr sz="1650" b="1"/>
            </a:lvl2pPr>
            <a:lvl3pPr marL="754380" indent="0">
              <a:buNone/>
              <a:defRPr sz="1485" b="1"/>
            </a:lvl3pPr>
            <a:lvl4pPr marL="1131570" indent="0">
              <a:buNone/>
              <a:defRPr sz="1320" b="1"/>
            </a:lvl4pPr>
            <a:lvl5pPr marL="1508760" indent="0">
              <a:buNone/>
              <a:defRPr sz="1320" b="1"/>
            </a:lvl5pPr>
            <a:lvl6pPr marL="1885950" indent="0">
              <a:buNone/>
              <a:defRPr sz="1320" b="1"/>
            </a:lvl6pPr>
            <a:lvl7pPr marL="2263140" indent="0">
              <a:buNone/>
              <a:defRPr sz="1320" b="1"/>
            </a:lvl7pPr>
            <a:lvl8pPr marL="2640330" indent="0">
              <a:buNone/>
              <a:defRPr sz="1320" b="1"/>
            </a:lvl8pPr>
            <a:lvl9pPr marL="3017520" indent="0">
              <a:buNone/>
              <a:defRPr sz="1320" b="1"/>
            </a:lvl9pPr>
          </a:lstStyle>
          <a:p>
            <a:pPr lvl="0"/>
            <a:r>
              <a:rPr lang="de-DE"/>
              <a:t>Formatvorlagen des Textmasters bearbeiten</a:t>
            </a:r>
          </a:p>
        </p:txBody>
      </p:sp>
      <p:sp>
        <p:nvSpPr>
          <p:cNvPr id="4" name="Inhaltsplatzhalter 3">
            <a:extLst>
              <a:ext uri="{FF2B5EF4-FFF2-40B4-BE49-F238E27FC236}">
                <a16:creationId xmlns:a16="http://schemas.microsoft.com/office/drawing/2014/main" id="{F1BC5E06-3180-704C-B014-DEBE4A2692AC}"/>
              </a:ext>
            </a:extLst>
          </p:cNvPr>
          <p:cNvSpPr>
            <a:spLocks noGrp="1"/>
          </p:cNvSpPr>
          <p:nvPr>
            <p:ph sz="half" idx="2"/>
          </p:nvPr>
        </p:nvSpPr>
        <p:spPr>
          <a:xfrm>
            <a:off x="692826" y="2839085"/>
            <a:ext cx="4255174" cy="4175866"/>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EECD4056-E65B-B747-A35E-2477A2922B02}"/>
              </a:ext>
            </a:extLst>
          </p:cNvPr>
          <p:cNvSpPr>
            <a:spLocks noGrp="1"/>
          </p:cNvSpPr>
          <p:nvPr>
            <p:ph type="body" sz="quarter" idx="3"/>
          </p:nvPr>
        </p:nvSpPr>
        <p:spPr>
          <a:xfrm>
            <a:off x="5092065" y="1905318"/>
            <a:ext cx="4276130" cy="933767"/>
          </a:xfrm>
        </p:spPr>
        <p:txBody>
          <a:bodyPr anchor="b"/>
          <a:lstStyle>
            <a:lvl1pPr marL="0" indent="0">
              <a:buNone/>
              <a:defRPr sz="1980" b="1"/>
            </a:lvl1pPr>
            <a:lvl2pPr marL="377190" indent="0">
              <a:buNone/>
              <a:defRPr sz="1650" b="1"/>
            </a:lvl2pPr>
            <a:lvl3pPr marL="754380" indent="0">
              <a:buNone/>
              <a:defRPr sz="1485" b="1"/>
            </a:lvl3pPr>
            <a:lvl4pPr marL="1131570" indent="0">
              <a:buNone/>
              <a:defRPr sz="1320" b="1"/>
            </a:lvl4pPr>
            <a:lvl5pPr marL="1508760" indent="0">
              <a:buNone/>
              <a:defRPr sz="1320" b="1"/>
            </a:lvl5pPr>
            <a:lvl6pPr marL="1885950" indent="0">
              <a:buNone/>
              <a:defRPr sz="1320" b="1"/>
            </a:lvl6pPr>
            <a:lvl7pPr marL="2263140" indent="0">
              <a:buNone/>
              <a:defRPr sz="1320" b="1"/>
            </a:lvl7pPr>
            <a:lvl8pPr marL="2640330" indent="0">
              <a:buNone/>
              <a:defRPr sz="1320" b="1"/>
            </a:lvl8pPr>
            <a:lvl9pPr marL="3017520" indent="0">
              <a:buNone/>
              <a:defRPr sz="1320" b="1"/>
            </a:lvl9pPr>
          </a:lstStyle>
          <a:p>
            <a:pPr lvl="0"/>
            <a:r>
              <a:rPr lang="de-DE"/>
              <a:t>Formatvorlagen des Textmasters bearbeiten</a:t>
            </a:r>
          </a:p>
        </p:txBody>
      </p:sp>
      <p:sp>
        <p:nvSpPr>
          <p:cNvPr id="6" name="Inhaltsplatzhalter 5">
            <a:extLst>
              <a:ext uri="{FF2B5EF4-FFF2-40B4-BE49-F238E27FC236}">
                <a16:creationId xmlns:a16="http://schemas.microsoft.com/office/drawing/2014/main" id="{F73323AB-DC36-CC45-9BB5-63B6089D7494}"/>
              </a:ext>
            </a:extLst>
          </p:cNvPr>
          <p:cNvSpPr>
            <a:spLocks noGrp="1"/>
          </p:cNvSpPr>
          <p:nvPr>
            <p:ph sz="quarter" idx="4"/>
          </p:nvPr>
        </p:nvSpPr>
        <p:spPr>
          <a:xfrm>
            <a:off x="5092065" y="2839085"/>
            <a:ext cx="4276130" cy="4175866"/>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F46D3ECA-4C20-8D4D-9B39-65E19FFE279A}"/>
              </a:ext>
            </a:extLst>
          </p:cNvPr>
          <p:cNvSpPr>
            <a:spLocks noGrp="1"/>
          </p:cNvSpPr>
          <p:nvPr>
            <p:ph type="dt" sz="half" idx="10"/>
          </p:nvPr>
        </p:nvSpPr>
        <p:spPr/>
        <p:txBody>
          <a:bodyPr/>
          <a:lstStyle/>
          <a:p>
            <a:fld id="{FC7BAE6A-DCF3-43E4-B2A0-33D0CF1225FC}" type="datetimeFigureOut">
              <a:rPr lang="en-US" smtClean="0"/>
              <a:pPr/>
              <a:t>5/4/2023</a:t>
            </a:fld>
            <a:endParaRPr lang="en-US"/>
          </a:p>
        </p:txBody>
      </p:sp>
      <p:sp>
        <p:nvSpPr>
          <p:cNvPr id="8" name="Fußzeilenplatzhalter 7">
            <a:extLst>
              <a:ext uri="{FF2B5EF4-FFF2-40B4-BE49-F238E27FC236}">
                <a16:creationId xmlns:a16="http://schemas.microsoft.com/office/drawing/2014/main" id="{89180364-47EF-FF47-A4C8-E2A565591AA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A21DC0C2-D4A4-E04D-957D-479E4AC79F7E}"/>
              </a:ext>
            </a:extLst>
          </p:cNvPr>
          <p:cNvSpPr>
            <a:spLocks noGrp="1"/>
          </p:cNvSpPr>
          <p:nvPr>
            <p:ph type="sldNum" sz="quarter" idx="12"/>
          </p:nvPr>
        </p:nvSpPr>
        <p:spPr/>
        <p:txBody>
          <a:bodyPr/>
          <a:lstStyle/>
          <a:p>
            <a:fld id="{9F6761A3-4CAC-4C5F-AC82-8DB08D526BC2}" type="slidenum">
              <a:rPr lang="de-DE" smtClean="0"/>
              <a:pPr/>
              <a:t>‹Nr.›</a:t>
            </a:fld>
            <a:endParaRPr lang="de-DE"/>
          </a:p>
        </p:txBody>
      </p:sp>
    </p:spTree>
    <p:extLst>
      <p:ext uri="{BB962C8B-B14F-4D97-AF65-F5344CB8AC3E}">
        <p14:creationId xmlns:p14="http://schemas.microsoft.com/office/powerpoint/2010/main" val="1499727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E28B3ED-E7AC-6C44-9D21-E389D7A1E53D}"/>
              </a:ext>
            </a:extLst>
          </p:cNvPr>
          <p:cNvSpPr>
            <a:spLocks noGrp="1"/>
          </p:cNvSpPr>
          <p:nvPr>
            <p:ph type="title"/>
          </p:nvPr>
        </p:nvSpPr>
        <p:spPr/>
        <p:txBody>
          <a:bodyPr/>
          <a:lstStyle/>
          <a:p>
            <a:r>
              <a:rPr lang="de-DE"/>
              <a:t>Titelmasterformat durch Klicken bearbeiten</a:t>
            </a:r>
          </a:p>
        </p:txBody>
      </p:sp>
      <p:sp>
        <p:nvSpPr>
          <p:cNvPr id="3" name="Datumsplatzhalter 2">
            <a:extLst>
              <a:ext uri="{FF2B5EF4-FFF2-40B4-BE49-F238E27FC236}">
                <a16:creationId xmlns:a16="http://schemas.microsoft.com/office/drawing/2014/main" id="{99C11A64-C83F-2444-A3B7-F224DB6DADA7}"/>
              </a:ext>
            </a:extLst>
          </p:cNvPr>
          <p:cNvSpPr>
            <a:spLocks noGrp="1"/>
          </p:cNvSpPr>
          <p:nvPr>
            <p:ph type="dt" sz="half" idx="10"/>
          </p:nvPr>
        </p:nvSpPr>
        <p:spPr/>
        <p:txBody>
          <a:bodyPr/>
          <a:lstStyle/>
          <a:p>
            <a:fld id="{FC7BAE6A-DCF3-43E4-B2A0-33D0CF1225FC}" type="datetimeFigureOut">
              <a:rPr lang="en-US" smtClean="0"/>
              <a:pPr/>
              <a:t>5/4/2023</a:t>
            </a:fld>
            <a:endParaRPr lang="en-US"/>
          </a:p>
        </p:txBody>
      </p:sp>
      <p:sp>
        <p:nvSpPr>
          <p:cNvPr id="4" name="Fußzeilenplatzhalter 3">
            <a:extLst>
              <a:ext uri="{FF2B5EF4-FFF2-40B4-BE49-F238E27FC236}">
                <a16:creationId xmlns:a16="http://schemas.microsoft.com/office/drawing/2014/main" id="{7F895648-F7F6-A842-A67A-5B34C53DA3E3}"/>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603F06BE-7CA7-0849-99BE-C5A23AD3CD44}"/>
              </a:ext>
            </a:extLst>
          </p:cNvPr>
          <p:cNvSpPr>
            <a:spLocks noGrp="1"/>
          </p:cNvSpPr>
          <p:nvPr>
            <p:ph type="sldNum" sz="quarter" idx="12"/>
          </p:nvPr>
        </p:nvSpPr>
        <p:spPr/>
        <p:txBody>
          <a:bodyPr/>
          <a:lstStyle/>
          <a:p>
            <a:fld id="{9F6761A3-4CAC-4C5F-AC82-8DB08D526BC2}" type="slidenum">
              <a:rPr lang="de-DE" smtClean="0"/>
              <a:pPr/>
              <a:t>‹Nr.›</a:t>
            </a:fld>
            <a:endParaRPr lang="de-DE"/>
          </a:p>
        </p:txBody>
      </p:sp>
    </p:spTree>
    <p:extLst>
      <p:ext uri="{BB962C8B-B14F-4D97-AF65-F5344CB8AC3E}">
        <p14:creationId xmlns:p14="http://schemas.microsoft.com/office/powerpoint/2010/main" val="3711457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596C3581-0035-D14A-98CA-68DD626D7C4C}"/>
              </a:ext>
            </a:extLst>
          </p:cNvPr>
          <p:cNvSpPr>
            <a:spLocks noGrp="1"/>
          </p:cNvSpPr>
          <p:nvPr>
            <p:ph type="dt" sz="half" idx="10"/>
          </p:nvPr>
        </p:nvSpPr>
        <p:spPr/>
        <p:txBody>
          <a:bodyPr/>
          <a:lstStyle/>
          <a:p>
            <a:fld id="{FC7BAE6A-DCF3-43E4-B2A0-33D0CF1225FC}" type="datetimeFigureOut">
              <a:rPr lang="en-US" smtClean="0"/>
              <a:pPr/>
              <a:t>5/4/2023</a:t>
            </a:fld>
            <a:endParaRPr lang="en-US"/>
          </a:p>
        </p:txBody>
      </p:sp>
      <p:sp>
        <p:nvSpPr>
          <p:cNvPr id="3" name="Fußzeilenplatzhalter 2">
            <a:extLst>
              <a:ext uri="{FF2B5EF4-FFF2-40B4-BE49-F238E27FC236}">
                <a16:creationId xmlns:a16="http://schemas.microsoft.com/office/drawing/2014/main" id="{1AB2D3F1-C122-4F4E-B9BF-E92F3C27FE42}"/>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D39D109B-DCCF-064C-B663-53381045D6AE}"/>
              </a:ext>
            </a:extLst>
          </p:cNvPr>
          <p:cNvSpPr>
            <a:spLocks noGrp="1"/>
          </p:cNvSpPr>
          <p:nvPr>
            <p:ph type="sldNum" sz="quarter" idx="12"/>
          </p:nvPr>
        </p:nvSpPr>
        <p:spPr/>
        <p:txBody>
          <a:bodyPr/>
          <a:lstStyle/>
          <a:p>
            <a:fld id="{9F6761A3-4CAC-4C5F-AC82-8DB08D526BC2}" type="slidenum">
              <a:rPr lang="de-DE" smtClean="0"/>
              <a:pPr/>
              <a:t>‹Nr.›</a:t>
            </a:fld>
            <a:endParaRPr lang="de-DE"/>
          </a:p>
        </p:txBody>
      </p:sp>
    </p:spTree>
    <p:extLst>
      <p:ext uri="{BB962C8B-B14F-4D97-AF65-F5344CB8AC3E}">
        <p14:creationId xmlns:p14="http://schemas.microsoft.com/office/powerpoint/2010/main" val="640580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600E46-5F15-0A45-9B42-9A27DA793F3E}"/>
              </a:ext>
            </a:extLst>
          </p:cNvPr>
          <p:cNvSpPr>
            <a:spLocks noGrp="1"/>
          </p:cNvSpPr>
          <p:nvPr>
            <p:ph type="title"/>
          </p:nvPr>
        </p:nvSpPr>
        <p:spPr>
          <a:xfrm>
            <a:off x="692825" y="518160"/>
            <a:ext cx="3244096" cy="1813560"/>
          </a:xfrm>
        </p:spPr>
        <p:txBody>
          <a:bodyPr anchor="b"/>
          <a:lstStyle>
            <a:lvl1pPr>
              <a:defRPr sz="2640"/>
            </a:lvl1pPr>
          </a:lstStyle>
          <a:p>
            <a:r>
              <a:rPr lang="de-DE"/>
              <a:t>Titelmasterformat durch Klicken bearbeiten</a:t>
            </a:r>
          </a:p>
        </p:txBody>
      </p:sp>
      <p:sp>
        <p:nvSpPr>
          <p:cNvPr id="3" name="Inhaltsplatzhalter 2">
            <a:extLst>
              <a:ext uri="{FF2B5EF4-FFF2-40B4-BE49-F238E27FC236}">
                <a16:creationId xmlns:a16="http://schemas.microsoft.com/office/drawing/2014/main" id="{227C91CB-7AB1-C349-AEF2-540F2563DEC9}"/>
              </a:ext>
            </a:extLst>
          </p:cNvPr>
          <p:cNvSpPr>
            <a:spLocks noGrp="1"/>
          </p:cNvSpPr>
          <p:nvPr>
            <p:ph idx="1"/>
          </p:nvPr>
        </p:nvSpPr>
        <p:spPr>
          <a:xfrm>
            <a:off x="4276130" y="1119082"/>
            <a:ext cx="5092065" cy="5523442"/>
          </a:xfrm>
        </p:spPr>
        <p:txBody>
          <a:bodyPr/>
          <a:lstStyle>
            <a:lvl1pPr>
              <a:defRPr sz="2640"/>
            </a:lvl1pPr>
            <a:lvl2pPr>
              <a:defRPr sz="2310"/>
            </a:lvl2pPr>
            <a:lvl3pPr>
              <a:defRPr sz="1980"/>
            </a:lvl3pPr>
            <a:lvl4pPr>
              <a:defRPr sz="1650"/>
            </a:lvl4pPr>
            <a:lvl5pPr>
              <a:defRPr sz="1650"/>
            </a:lvl5pPr>
            <a:lvl6pPr>
              <a:defRPr sz="1650"/>
            </a:lvl6pPr>
            <a:lvl7pPr>
              <a:defRPr sz="1650"/>
            </a:lvl7pPr>
            <a:lvl8pPr>
              <a:defRPr sz="1650"/>
            </a:lvl8pPr>
            <a:lvl9pPr>
              <a:defRPr sz="165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BC21DC65-BC54-004D-A07F-2A1D3A4DD374}"/>
              </a:ext>
            </a:extLst>
          </p:cNvPr>
          <p:cNvSpPr>
            <a:spLocks noGrp="1"/>
          </p:cNvSpPr>
          <p:nvPr>
            <p:ph type="body" sz="half" idx="2"/>
          </p:nvPr>
        </p:nvSpPr>
        <p:spPr>
          <a:xfrm>
            <a:off x="692825" y="2331720"/>
            <a:ext cx="3244096" cy="4319800"/>
          </a:xfrm>
        </p:spPr>
        <p:txBody>
          <a:bodyPr/>
          <a:lstStyle>
            <a:lvl1pPr marL="0" indent="0">
              <a:buNone/>
              <a:defRPr sz="1320"/>
            </a:lvl1pPr>
            <a:lvl2pPr marL="377190" indent="0">
              <a:buNone/>
              <a:defRPr sz="1155"/>
            </a:lvl2pPr>
            <a:lvl3pPr marL="754380" indent="0">
              <a:buNone/>
              <a:defRPr sz="990"/>
            </a:lvl3pPr>
            <a:lvl4pPr marL="1131570" indent="0">
              <a:buNone/>
              <a:defRPr sz="825"/>
            </a:lvl4pPr>
            <a:lvl5pPr marL="1508760" indent="0">
              <a:buNone/>
              <a:defRPr sz="825"/>
            </a:lvl5pPr>
            <a:lvl6pPr marL="1885950" indent="0">
              <a:buNone/>
              <a:defRPr sz="825"/>
            </a:lvl6pPr>
            <a:lvl7pPr marL="2263140" indent="0">
              <a:buNone/>
              <a:defRPr sz="825"/>
            </a:lvl7pPr>
            <a:lvl8pPr marL="2640330" indent="0">
              <a:buNone/>
              <a:defRPr sz="825"/>
            </a:lvl8pPr>
            <a:lvl9pPr marL="3017520" indent="0">
              <a:buNone/>
              <a:defRPr sz="825"/>
            </a:lvl9pPr>
          </a:lstStyle>
          <a:p>
            <a:pPr lvl="0"/>
            <a:r>
              <a:rPr lang="de-DE"/>
              <a:t>Formatvorlagen des Textmasters bearbeiten</a:t>
            </a:r>
          </a:p>
        </p:txBody>
      </p:sp>
      <p:sp>
        <p:nvSpPr>
          <p:cNvPr id="5" name="Datumsplatzhalter 4">
            <a:extLst>
              <a:ext uri="{FF2B5EF4-FFF2-40B4-BE49-F238E27FC236}">
                <a16:creationId xmlns:a16="http://schemas.microsoft.com/office/drawing/2014/main" id="{289B9CCA-AEE8-ED4C-9876-1DAB29AD3BC4}"/>
              </a:ext>
            </a:extLst>
          </p:cNvPr>
          <p:cNvSpPr>
            <a:spLocks noGrp="1"/>
          </p:cNvSpPr>
          <p:nvPr>
            <p:ph type="dt" sz="half" idx="10"/>
          </p:nvPr>
        </p:nvSpPr>
        <p:spPr/>
        <p:txBody>
          <a:bodyPr/>
          <a:lstStyle/>
          <a:p>
            <a:fld id="{FC7BAE6A-DCF3-43E4-B2A0-33D0CF1225FC}" type="datetimeFigureOut">
              <a:rPr lang="en-US" smtClean="0"/>
              <a:pPr/>
              <a:t>5/4/2023</a:t>
            </a:fld>
            <a:endParaRPr lang="en-US"/>
          </a:p>
        </p:txBody>
      </p:sp>
      <p:sp>
        <p:nvSpPr>
          <p:cNvPr id="6" name="Fußzeilenplatzhalter 5">
            <a:extLst>
              <a:ext uri="{FF2B5EF4-FFF2-40B4-BE49-F238E27FC236}">
                <a16:creationId xmlns:a16="http://schemas.microsoft.com/office/drawing/2014/main" id="{7E5EBAE9-5BD2-C643-A84F-CD719C1D8D28}"/>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D01FDB2-9A6C-B849-8F2B-4878DDFB337A}"/>
              </a:ext>
            </a:extLst>
          </p:cNvPr>
          <p:cNvSpPr>
            <a:spLocks noGrp="1"/>
          </p:cNvSpPr>
          <p:nvPr>
            <p:ph type="sldNum" sz="quarter" idx="12"/>
          </p:nvPr>
        </p:nvSpPr>
        <p:spPr/>
        <p:txBody>
          <a:bodyPr/>
          <a:lstStyle/>
          <a:p>
            <a:fld id="{9F6761A3-4CAC-4C5F-AC82-8DB08D526BC2}" type="slidenum">
              <a:rPr lang="de-DE" smtClean="0"/>
              <a:pPr/>
              <a:t>‹Nr.›</a:t>
            </a:fld>
            <a:endParaRPr lang="de-DE"/>
          </a:p>
        </p:txBody>
      </p:sp>
    </p:spTree>
    <p:extLst>
      <p:ext uri="{BB962C8B-B14F-4D97-AF65-F5344CB8AC3E}">
        <p14:creationId xmlns:p14="http://schemas.microsoft.com/office/powerpoint/2010/main" val="920732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2BA9DB7-2D9C-4B42-9D0D-372738228CCC}"/>
              </a:ext>
            </a:extLst>
          </p:cNvPr>
          <p:cNvSpPr>
            <a:spLocks noGrp="1"/>
          </p:cNvSpPr>
          <p:nvPr>
            <p:ph type="title"/>
          </p:nvPr>
        </p:nvSpPr>
        <p:spPr>
          <a:xfrm>
            <a:off x="692825" y="518160"/>
            <a:ext cx="3244096" cy="1813560"/>
          </a:xfrm>
        </p:spPr>
        <p:txBody>
          <a:bodyPr anchor="b"/>
          <a:lstStyle>
            <a:lvl1pPr>
              <a:defRPr sz="2640"/>
            </a:lvl1pPr>
          </a:lstStyle>
          <a:p>
            <a:r>
              <a:rPr lang="de-DE"/>
              <a:t>Titelmasterformat durch Klicken bearbeiten</a:t>
            </a:r>
          </a:p>
        </p:txBody>
      </p:sp>
      <p:sp>
        <p:nvSpPr>
          <p:cNvPr id="3" name="Bildplatzhalter 2">
            <a:extLst>
              <a:ext uri="{FF2B5EF4-FFF2-40B4-BE49-F238E27FC236}">
                <a16:creationId xmlns:a16="http://schemas.microsoft.com/office/drawing/2014/main" id="{B419F9EF-9ECC-7740-968C-6C5E7A1569CE}"/>
              </a:ext>
            </a:extLst>
          </p:cNvPr>
          <p:cNvSpPr>
            <a:spLocks noGrp="1"/>
          </p:cNvSpPr>
          <p:nvPr>
            <p:ph type="pic" idx="1"/>
          </p:nvPr>
        </p:nvSpPr>
        <p:spPr>
          <a:xfrm>
            <a:off x="4276130" y="1119082"/>
            <a:ext cx="5092065" cy="5523442"/>
          </a:xfrm>
        </p:spPr>
        <p:txBody>
          <a:bodyPr/>
          <a:lstStyle>
            <a:lvl1pPr marL="0" indent="0">
              <a:buNone/>
              <a:defRPr sz="2640"/>
            </a:lvl1pPr>
            <a:lvl2pPr marL="377190" indent="0">
              <a:buNone/>
              <a:defRPr sz="2310"/>
            </a:lvl2pPr>
            <a:lvl3pPr marL="754380" indent="0">
              <a:buNone/>
              <a:defRPr sz="1980"/>
            </a:lvl3pPr>
            <a:lvl4pPr marL="1131570" indent="0">
              <a:buNone/>
              <a:defRPr sz="1650"/>
            </a:lvl4pPr>
            <a:lvl5pPr marL="1508760" indent="0">
              <a:buNone/>
              <a:defRPr sz="1650"/>
            </a:lvl5pPr>
            <a:lvl6pPr marL="1885950" indent="0">
              <a:buNone/>
              <a:defRPr sz="1650"/>
            </a:lvl6pPr>
            <a:lvl7pPr marL="2263140" indent="0">
              <a:buNone/>
              <a:defRPr sz="1650"/>
            </a:lvl7pPr>
            <a:lvl8pPr marL="2640330" indent="0">
              <a:buNone/>
              <a:defRPr sz="1650"/>
            </a:lvl8pPr>
            <a:lvl9pPr marL="3017520" indent="0">
              <a:buNone/>
              <a:defRPr sz="1650"/>
            </a:lvl9pPr>
          </a:lstStyle>
          <a:p>
            <a:r>
              <a:rPr lang="de-DE"/>
              <a:t>Bild durch Klicken auf Symbol hinzufügen</a:t>
            </a:r>
          </a:p>
        </p:txBody>
      </p:sp>
      <p:sp>
        <p:nvSpPr>
          <p:cNvPr id="4" name="Textplatzhalter 3">
            <a:extLst>
              <a:ext uri="{FF2B5EF4-FFF2-40B4-BE49-F238E27FC236}">
                <a16:creationId xmlns:a16="http://schemas.microsoft.com/office/drawing/2014/main" id="{6611072D-29A3-0840-97F7-DE22F2056947}"/>
              </a:ext>
            </a:extLst>
          </p:cNvPr>
          <p:cNvSpPr>
            <a:spLocks noGrp="1"/>
          </p:cNvSpPr>
          <p:nvPr>
            <p:ph type="body" sz="half" idx="2"/>
          </p:nvPr>
        </p:nvSpPr>
        <p:spPr>
          <a:xfrm>
            <a:off x="692825" y="2331720"/>
            <a:ext cx="3244096" cy="4319800"/>
          </a:xfrm>
        </p:spPr>
        <p:txBody>
          <a:bodyPr/>
          <a:lstStyle>
            <a:lvl1pPr marL="0" indent="0">
              <a:buNone/>
              <a:defRPr sz="1320"/>
            </a:lvl1pPr>
            <a:lvl2pPr marL="377190" indent="0">
              <a:buNone/>
              <a:defRPr sz="1155"/>
            </a:lvl2pPr>
            <a:lvl3pPr marL="754380" indent="0">
              <a:buNone/>
              <a:defRPr sz="990"/>
            </a:lvl3pPr>
            <a:lvl4pPr marL="1131570" indent="0">
              <a:buNone/>
              <a:defRPr sz="825"/>
            </a:lvl4pPr>
            <a:lvl5pPr marL="1508760" indent="0">
              <a:buNone/>
              <a:defRPr sz="825"/>
            </a:lvl5pPr>
            <a:lvl6pPr marL="1885950" indent="0">
              <a:buNone/>
              <a:defRPr sz="825"/>
            </a:lvl6pPr>
            <a:lvl7pPr marL="2263140" indent="0">
              <a:buNone/>
              <a:defRPr sz="825"/>
            </a:lvl7pPr>
            <a:lvl8pPr marL="2640330" indent="0">
              <a:buNone/>
              <a:defRPr sz="825"/>
            </a:lvl8pPr>
            <a:lvl9pPr marL="3017520" indent="0">
              <a:buNone/>
              <a:defRPr sz="825"/>
            </a:lvl9pPr>
          </a:lstStyle>
          <a:p>
            <a:pPr lvl="0"/>
            <a:r>
              <a:rPr lang="de-DE"/>
              <a:t>Formatvorlagen des Textmasters bearbeiten</a:t>
            </a:r>
          </a:p>
        </p:txBody>
      </p:sp>
      <p:sp>
        <p:nvSpPr>
          <p:cNvPr id="5" name="Datumsplatzhalter 4">
            <a:extLst>
              <a:ext uri="{FF2B5EF4-FFF2-40B4-BE49-F238E27FC236}">
                <a16:creationId xmlns:a16="http://schemas.microsoft.com/office/drawing/2014/main" id="{68958A53-E486-D14B-B2EE-429B7CDE4A1C}"/>
              </a:ext>
            </a:extLst>
          </p:cNvPr>
          <p:cNvSpPr>
            <a:spLocks noGrp="1"/>
          </p:cNvSpPr>
          <p:nvPr>
            <p:ph type="dt" sz="half" idx="10"/>
          </p:nvPr>
        </p:nvSpPr>
        <p:spPr/>
        <p:txBody>
          <a:bodyPr/>
          <a:lstStyle/>
          <a:p>
            <a:fld id="{FC7BAE6A-DCF3-43E4-B2A0-33D0CF1225FC}" type="datetimeFigureOut">
              <a:rPr lang="en-US" smtClean="0"/>
              <a:pPr/>
              <a:t>5/4/2023</a:t>
            </a:fld>
            <a:endParaRPr lang="en-US"/>
          </a:p>
        </p:txBody>
      </p:sp>
      <p:sp>
        <p:nvSpPr>
          <p:cNvPr id="6" name="Fußzeilenplatzhalter 5">
            <a:extLst>
              <a:ext uri="{FF2B5EF4-FFF2-40B4-BE49-F238E27FC236}">
                <a16:creationId xmlns:a16="http://schemas.microsoft.com/office/drawing/2014/main" id="{311A2D3E-349E-F342-8D6F-9506CB1888CC}"/>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C91DF1FE-D4AD-AA4C-9D2A-3D2AA92CD745}"/>
              </a:ext>
            </a:extLst>
          </p:cNvPr>
          <p:cNvSpPr>
            <a:spLocks noGrp="1"/>
          </p:cNvSpPr>
          <p:nvPr>
            <p:ph type="sldNum" sz="quarter" idx="12"/>
          </p:nvPr>
        </p:nvSpPr>
        <p:spPr/>
        <p:txBody>
          <a:bodyPr/>
          <a:lstStyle/>
          <a:p>
            <a:fld id="{9F6761A3-4CAC-4C5F-AC82-8DB08D526BC2}" type="slidenum">
              <a:rPr lang="de-DE" smtClean="0"/>
              <a:pPr/>
              <a:t>‹Nr.›</a:t>
            </a:fld>
            <a:endParaRPr lang="de-DE"/>
          </a:p>
        </p:txBody>
      </p:sp>
    </p:spTree>
    <p:extLst>
      <p:ext uri="{BB962C8B-B14F-4D97-AF65-F5344CB8AC3E}">
        <p14:creationId xmlns:p14="http://schemas.microsoft.com/office/powerpoint/2010/main" val="3616634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1D6C369C-52F4-4A46-BCCE-59E5C59E5EC9}"/>
              </a:ext>
            </a:extLst>
          </p:cNvPr>
          <p:cNvSpPr>
            <a:spLocks noGrp="1"/>
          </p:cNvSpPr>
          <p:nvPr>
            <p:ph type="title"/>
          </p:nvPr>
        </p:nvSpPr>
        <p:spPr>
          <a:xfrm>
            <a:off x="691515" y="413809"/>
            <a:ext cx="8675370" cy="1502305"/>
          </a:xfrm>
          <a:prstGeom prst="rect">
            <a:avLst/>
          </a:prstGeom>
        </p:spPr>
        <p:txBody>
          <a:bodyPr vert="horz" lIns="91440" tIns="45720" rIns="91440" bIns="45720" rtlCol="0" anchor="ctr">
            <a:normAutofit/>
          </a:bodyPr>
          <a:lstStyle/>
          <a:p>
            <a:r>
              <a:rPr lang="de-DE" dirty="0"/>
              <a:t>Mastertitelformat bearbeiten</a:t>
            </a:r>
          </a:p>
        </p:txBody>
      </p:sp>
      <p:sp>
        <p:nvSpPr>
          <p:cNvPr id="3" name="Textplatzhalter 2">
            <a:extLst>
              <a:ext uri="{FF2B5EF4-FFF2-40B4-BE49-F238E27FC236}">
                <a16:creationId xmlns:a16="http://schemas.microsoft.com/office/drawing/2014/main" id="{1C92B3BE-CBA0-674A-8E42-DED6722224CF}"/>
              </a:ext>
            </a:extLst>
          </p:cNvPr>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a:extLst>
              <a:ext uri="{FF2B5EF4-FFF2-40B4-BE49-F238E27FC236}">
                <a16:creationId xmlns:a16="http://schemas.microsoft.com/office/drawing/2014/main" id="{11DA1B63-EE4E-1F46-81EB-FF61FFF77B6C}"/>
              </a:ext>
            </a:extLst>
          </p:cNvPr>
          <p:cNvSpPr>
            <a:spLocks noGrp="1"/>
          </p:cNvSpPr>
          <p:nvPr>
            <p:ph type="dt" sz="half" idx="2"/>
          </p:nvPr>
        </p:nvSpPr>
        <p:spPr>
          <a:xfrm>
            <a:off x="691515" y="7203864"/>
            <a:ext cx="2263140" cy="413808"/>
          </a:xfrm>
          <a:prstGeom prst="rect">
            <a:avLst/>
          </a:prstGeom>
        </p:spPr>
        <p:txBody>
          <a:bodyPr vert="horz" lIns="91440" tIns="45720" rIns="91440" bIns="45720" rtlCol="0" anchor="ctr"/>
          <a:lstStyle>
            <a:lvl1pPr algn="l">
              <a:defRPr sz="990">
                <a:solidFill>
                  <a:schemeClr val="tx1">
                    <a:tint val="75000"/>
                  </a:schemeClr>
                </a:solidFill>
              </a:defRPr>
            </a:lvl1pPr>
          </a:lstStyle>
          <a:p>
            <a:fld id="{FC7BAE6A-DCF3-43E4-B2A0-33D0CF1225FC}" type="datetimeFigureOut">
              <a:rPr lang="en-US" smtClean="0"/>
              <a:pPr/>
              <a:t>5/4/2023</a:t>
            </a:fld>
            <a:endParaRPr lang="en-US"/>
          </a:p>
        </p:txBody>
      </p:sp>
      <p:sp>
        <p:nvSpPr>
          <p:cNvPr id="5" name="Fußzeilenplatzhalter 4">
            <a:extLst>
              <a:ext uri="{FF2B5EF4-FFF2-40B4-BE49-F238E27FC236}">
                <a16:creationId xmlns:a16="http://schemas.microsoft.com/office/drawing/2014/main" id="{07FD354E-BF03-2241-8E6B-D4096749D8C0}"/>
              </a:ext>
            </a:extLst>
          </p:cNvPr>
          <p:cNvSpPr>
            <a:spLocks noGrp="1"/>
          </p:cNvSpPr>
          <p:nvPr>
            <p:ph type="ftr" sz="quarter" idx="3"/>
          </p:nvPr>
        </p:nvSpPr>
        <p:spPr>
          <a:xfrm>
            <a:off x="3331845" y="7203864"/>
            <a:ext cx="3394710" cy="413808"/>
          </a:xfrm>
          <a:prstGeom prst="rect">
            <a:avLst/>
          </a:prstGeom>
        </p:spPr>
        <p:txBody>
          <a:bodyPr vert="horz" lIns="91440" tIns="45720" rIns="91440" bIns="45720" rtlCol="0" anchor="ctr"/>
          <a:lstStyle>
            <a:lvl1pPr algn="ctr">
              <a:defRPr sz="99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646995DD-0C55-9B48-9912-07BE406F7186}"/>
              </a:ext>
            </a:extLst>
          </p:cNvPr>
          <p:cNvSpPr>
            <a:spLocks noGrp="1"/>
          </p:cNvSpPr>
          <p:nvPr>
            <p:ph type="sldNum" sz="quarter" idx="4"/>
          </p:nvPr>
        </p:nvSpPr>
        <p:spPr>
          <a:xfrm>
            <a:off x="7103745" y="7203864"/>
            <a:ext cx="2263140" cy="413808"/>
          </a:xfrm>
          <a:prstGeom prst="rect">
            <a:avLst/>
          </a:prstGeom>
        </p:spPr>
        <p:txBody>
          <a:bodyPr vert="horz" lIns="91440" tIns="45720" rIns="91440" bIns="45720" rtlCol="0" anchor="ctr"/>
          <a:lstStyle>
            <a:lvl1pPr algn="r">
              <a:defRPr sz="990">
                <a:solidFill>
                  <a:schemeClr val="tx1">
                    <a:tint val="75000"/>
                  </a:schemeClr>
                </a:solidFill>
              </a:defRPr>
            </a:lvl1pPr>
          </a:lstStyle>
          <a:p>
            <a:fld id="{9F6761A3-4CAC-4C5F-AC82-8DB08D526BC2}" type="slidenum">
              <a:rPr lang="de-DE" smtClean="0"/>
              <a:pPr/>
              <a:t>‹Nr.›</a:t>
            </a:fld>
            <a:endParaRPr lang="de-DE"/>
          </a:p>
        </p:txBody>
      </p:sp>
    </p:spTree>
    <p:extLst>
      <p:ext uri="{BB962C8B-B14F-4D97-AF65-F5344CB8AC3E}">
        <p14:creationId xmlns:p14="http://schemas.microsoft.com/office/powerpoint/2010/main" val="2922782138"/>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Lst>
  <p:txStyles>
    <p:titleStyle>
      <a:lvl1pPr algn="l" defTabSz="754380" rtl="0" eaLnBrk="1" latinLnBrk="0" hangingPunct="1">
        <a:lnSpc>
          <a:spcPct val="90000"/>
        </a:lnSpc>
        <a:spcBef>
          <a:spcPct val="0"/>
        </a:spcBef>
        <a:buNone/>
        <a:defRPr sz="363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188595" indent="-188595" algn="l" defTabSz="754380" rtl="0" eaLnBrk="1" latinLnBrk="0" hangingPunct="1">
        <a:lnSpc>
          <a:spcPct val="90000"/>
        </a:lnSpc>
        <a:spcBef>
          <a:spcPts val="825"/>
        </a:spcBef>
        <a:buFont typeface="Arial" panose="020B0604020202020204" pitchFamily="34" charset="0"/>
        <a:buChar char="•"/>
        <a:defRPr sz="2310" kern="1200">
          <a:solidFill>
            <a:schemeClr val="tx1"/>
          </a:solidFill>
          <a:latin typeface="+mn-lt"/>
          <a:ea typeface="+mn-ea"/>
          <a:cs typeface="+mn-cs"/>
        </a:defRPr>
      </a:lvl1pPr>
      <a:lvl2pPr marL="565785" indent="-188595" algn="l" defTabSz="754380" rtl="0" eaLnBrk="1" latinLnBrk="0" hangingPunct="1">
        <a:lnSpc>
          <a:spcPct val="90000"/>
        </a:lnSpc>
        <a:spcBef>
          <a:spcPts val="413"/>
        </a:spcBef>
        <a:buFont typeface="Arial" panose="020B0604020202020204" pitchFamily="34" charset="0"/>
        <a:buChar char="•"/>
        <a:defRPr sz="1980" kern="1200">
          <a:solidFill>
            <a:schemeClr val="tx1"/>
          </a:solidFill>
          <a:latin typeface="+mn-lt"/>
          <a:ea typeface="+mn-ea"/>
          <a:cs typeface="+mn-cs"/>
        </a:defRPr>
      </a:lvl2pPr>
      <a:lvl3pPr marL="942975" indent="-188595" algn="l" defTabSz="754380" rtl="0" eaLnBrk="1" latinLnBrk="0" hangingPunct="1">
        <a:lnSpc>
          <a:spcPct val="90000"/>
        </a:lnSpc>
        <a:spcBef>
          <a:spcPts val="413"/>
        </a:spcBef>
        <a:buFont typeface="Arial" panose="020B0604020202020204" pitchFamily="34" charset="0"/>
        <a:buChar char="•"/>
        <a:defRPr sz="1650" kern="1200">
          <a:solidFill>
            <a:schemeClr val="tx1"/>
          </a:solidFill>
          <a:latin typeface="+mn-lt"/>
          <a:ea typeface="+mn-ea"/>
          <a:cs typeface="+mn-cs"/>
        </a:defRPr>
      </a:lvl3pPr>
      <a:lvl4pPr marL="132016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4pPr>
      <a:lvl5pPr marL="169735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5pPr>
      <a:lvl6pPr marL="207454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6pPr>
      <a:lvl7pPr marL="245173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7pPr>
      <a:lvl8pPr marL="282892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8pPr>
      <a:lvl9pPr marL="320611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9pPr>
    </p:bodyStyle>
    <p:otherStyle>
      <a:defPPr>
        <a:defRPr lang="de-DE"/>
      </a:defPPr>
      <a:lvl1pPr marL="0" algn="l" defTabSz="754380" rtl="0" eaLnBrk="1" latinLnBrk="0" hangingPunct="1">
        <a:defRPr sz="1485" kern="1200">
          <a:solidFill>
            <a:schemeClr val="tx1"/>
          </a:solidFill>
          <a:latin typeface="+mn-lt"/>
          <a:ea typeface="+mn-ea"/>
          <a:cs typeface="+mn-cs"/>
        </a:defRPr>
      </a:lvl1pPr>
      <a:lvl2pPr marL="377190" algn="l" defTabSz="754380" rtl="0" eaLnBrk="1" latinLnBrk="0" hangingPunct="1">
        <a:defRPr sz="1485" kern="1200">
          <a:solidFill>
            <a:schemeClr val="tx1"/>
          </a:solidFill>
          <a:latin typeface="+mn-lt"/>
          <a:ea typeface="+mn-ea"/>
          <a:cs typeface="+mn-cs"/>
        </a:defRPr>
      </a:lvl2pPr>
      <a:lvl3pPr marL="754380" algn="l" defTabSz="754380" rtl="0" eaLnBrk="1" latinLnBrk="0" hangingPunct="1">
        <a:defRPr sz="1485" kern="1200">
          <a:solidFill>
            <a:schemeClr val="tx1"/>
          </a:solidFill>
          <a:latin typeface="+mn-lt"/>
          <a:ea typeface="+mn-ea"/>
          <a:cs typeface="+mn-cs"/>
        </a:defRPr>
      </a:lvl3pPr>
      <a:lvl4pPr marL="1131570" algn="l" defTabSz="754380" rtl="0" eaLnBrk="1" latinLnBrk="0" hangingPunct="1">
        <a:defRPr sz="1485" kern="1200">
          <a:solidFill>
            <a:schemeClr val="tx1"/>
          </a:solidFill>
          <a:latin typeface="+mn-lt"/>
          <a:ea typeface="+mn-ea"/>
          <a:cs typeface="+mn-cs"/>
        </a:defRPr>
      </a:lvl4pPr>
      <a:lvl5pPr marL="1508760" algn="l" defTabSz="754380" rtl="0" eaLnBrk="1" latinLnBrk="0" hangingPunct="1">
        <a:defRPr sz="1485" kern="1200">
          <a:solidFill>
            <a:schemeClr val="tx1"/>
          </a:solidFill>
          <a:latin typeface="+mn-lt"/>
          <a:ea typeface="+mn-ea"/>
          <a:cs typeface="+mn-cs"/>
        </a:defRPr>
      </a:lvl5pPr>
      <a:lvl6pPr marL="1885950" algn="l" defTabSz="754380" rtl="0" eaLnBrk="1" latinLnBrk="0" hangingPunct="1">
        <a:defRPr sz="1485" kern="1200">
          <a:solidFill>
            <a:schemeClr val="tx1"/>
          </a:solidFill>
          <a:latin typeface="+mn-lt"/>
          <a:ea typeface="+mn-ea"/>
          <a:cs typeface="+mn-cs"/>
        </a:defRPr>
      </a:lvl6pPr>
      <a:lvl7pPr marL="2263140" algn="l" defTabSz="754380" rtl="0" eaLnBrk="1" latinLnBrk="0" hangingPunct="1">
        <a:defRPr sz="1485" kern="1200">
          <a:solidFill>
            <a:schemeClr val="tx1"/>
          </a:solidFill>
          <a:latin typeface="+mn-lt"/>
          <a:ea typeface="+mn-ea"/>
          <a:cs typeface="+mn-cs"/>
        </a:defRPr>
      </a:lvl7pPr>
      <a:lvl8pPr marL="2640330" algn="l" defTabSz="754380" rtl="0" eaLnBrk="1" latinLnBrk="0" hangingPunct="1">
        <a:defRPr sz="1485" kern="1200">
          <a:solidFill>
            <a:schemeClr val="tx1"/>
          </a:solidFill>
          <a:latin typeface="+mn-lt"/>
          <a:ea typeface="+mn-ea"/>
          <a:cs typeface="+mn-cs"/>
        </a:defRPr>
      </a:lvl8pPr>
      <a:lvl9pPr marL="3017520" algn="l" defTabSz="754380" rtl="0" eaLnBrk="1" latinLnBrk="0" hangingPunct="1">
        <a:defRPr sz="148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21"/>
          </p:nvPr>
        </p:nvSpPr>
        <p:spPr>
          <a:xfrm>
            <a:off x="6825690" y="3292360"/>
            <a:ext cx="3055737" cy="1922416"/>
          </a:xfrm>
        </p:spPr>
        <p:txBody>
          <a:bodyPr/>
          <a:lstStyle/>
          <a:p>
            <a:pPr algn="ctr"/>
            <a:endParaRPr lang="en-US" sz="1600" b="0" dirty="0">
              <a:solidFill>
                <a:schemeClr val="accent2"/>
              </a:solidFill>
              <a:latin typeface="Fira Sans" panose="020B0503050000020004" pitchFamily="34" charset="0"/>
            </a:endParaRPr>
          </a:p>
          <a:p>
            <a:pPr algn="ctr"/>
            <a:r>
              <a:rPr lang="en-US" sz="2800" dirty="0" err="1">
                <a:latin typeface="Fira Sans" panose="020B0503050000020004" pitchFamily="34" charset="0"/>
              </a:rPr>
              <a:t>Deeskalations</a:t>
            </a:r>
            <a:r>
              <a:rPr lang="en-US" sz="2800" dirty="0">
                <a:latin typeface="Fira Sans" panose="020B0503050000020004" pitchFamily="34" charset="0"/>
              </a:rPr>
              <a:t>-training</a:t>
            </a:r>
          </a:p>
          <a:p>
            <a:pPr algn="ctr"/>
            <a:endParaRPr lang="en-US" sz="1600" dirty="0">
              <a:latin typeface="Fira Sans" panose="020B0503050000020004" pitchFamily="34" charset="0"/>
            </a:endParaRPr>
          </a:p>
          <a:p>
            <a:pPr algn="ctr"/>
            <a:endParaRPr lang="en-US" sz="1600" dirty="0">
              <a:latin typeface="Fira Sans" panose="020B0503050000020004" pitchFamily="34" charset="0"/>
            </a:endParaRPr>
          </a:p>
          <a:p>
            <a:pPr algn="ctr"/>
            <a:endParaRPr lang="en-US" sz="1600" dirty="0">
              <a:latin typeface="Fira Sans" panose="020B0503050000020004" pitchFamily="34" charset="0"/>
            </a:endParaRPr>
          </a:p>
          <a:p>
            <a:pPr algn="ctr"/>
            <a:r>
              <a:rPr lang="en-US" sz="1600" dirty="0" err="1">
                <a:latin typeface="Fira Sans" panose="020B0503050000020004" pitchFamily="34" charset="0"/>
              </a:rPr>
              <a:t>Angebot</a:t>
            </a:r>
            <a:r>
              <a:rPr lang="en-US" sz="1600" dirty="0">
                <a:latin typeface="Fira Sans" panose="020B0503050000020004" pitchFamily="34" charset="0"/>
              </a:rPr>
              <a:t> </a:t>
            </a:r>
            <a:r>
              <a:rPr lang="en-US" sz="1600" dirty="0" err="1">
                <a:latin typeface="Fira Sans" panose="020B0503050000020004" pitchFamily="34" charset="0"/>
              </a:rPr>
              <a:t>für</a:t>
            </a:r>
            <a:r>
              <a:rPr lang="en-US" sz="1600" dirty="0">
                <a:latin typeface="Fira Sans" panose="020B0503050000020004" pitchFamily="34" charset="0"/>
              </a:rPr>
              <a:t> </a:t>
            </a:r>
            <a:r>
              <a:rPr lang="en-US" sz="1600" dirty="0" err="1">
                <a:latin typeface="Fira Sans" panose="020B0503050000020004" pitchFamily="34" charset="0"/>
              </a:rPr>
              <a:t>alle</a:t>
            </a:r>
            <a:r>
              <a:rPr lang="en-US" sz="1600" dirty="0">
                <a:latin typeface="Fira Sans" panose="020B0503050000020004" pitchFamily="34" charset="0"/>
              </a:rPr>
              <a:t> </a:t>
            </a:r>
            <a:r>
              <a:rPr lang="en-US" sz="1600" dirty="0" err="1">
                <a:latin typeface="Fira Sans" panose="020B0503050000020004" pitchFamily="34" charset="0"/>
              </a:rPr>
              <a:t>Mitarbeiter</a:t>
            </a:r>
            <a:endParaRPr lang="en-US" sz="1600" dirty="0">
              <a:latin typeface="Fira Sans" panose="020B0503050000020004" pitchFamily="34" charset="0"/>
            </a:endParaRPr>
          </a:p>
          <a:p>
            <a:pPr algn="ctr"/>
            <a:r>
              <a:rPr lang="en-US" sz="1600" dirty="0">
                <a:latin typeface="Fira Sans" panose="020B0503050000020004" pitchFamily="34" charset="0"/>
              </a:rPr>
              <a:t> </a:t>
            </a:r>
          </a:p>
          <a:p>
            <a:pPr algn="ctr"/>
            <a:endParaRPr lang="en-US" sz="1300" dirty="0"/>
          </a:p>
        </p:txBody>
      </p:sp>
      <p:cxnSp>
        <p:nvCxnSpPr>
          <p:cNvPr id="18" name="Straight Connector 17"/>
          <p:cNvCxnSpPr/>
          <p:nvPr/>
        </p:nvCxnSpPr>
        <p:spPr>
          <a:xfrm>
            <a:off x="329184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667512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sp>
        <p:nvSpPr>
          <p:cNvPr id="27" name="Text Placeholder 21">
            <a:extLst>
              <a:ext uri="{FF2B5EF4-FFF2-40B4-BE49-F238E27FC236}">
                <a16:creationId xmlns:a16="http://schemas.microsoft.com/office/drawing/2014/main" id="{BC8E0EE9-6D58-A34F-9694-85B05532848F}"/>
              </a:ext>
            </a:extLst>
          </p:cNvPr>
          <p:cNvSpPr txBox="1">
            <a:spLocks/>
          </p:cNvSpPr>
          <p:nvPr/>
        </p:nvSpPr>
        <p:spPr>
          <a:xfrm>
            <a:off x="3422197" y="469575"/>
            <a:ext cx="3038818" cy="221775"/>
          </a:xfrm>
          <a:prstGeom prst="rect">
            <a:avLst/>
          </a:prstGeom>
        </p:spPr>
        <p:txBody>
          <a:bodyPr lIns="0" tIns="0" rIns="0" bIns="0" anchor="t">
            <a:noAutofit/>
          </a:bodyPr>
          <a:lstStyle>
            <a:lvl1pPr marL="0" indent="0" algn="l" defTabSz="754380" rtl="0" eaLnBrk="1" latinLnBrk="0" hangingPunct="1">
              <a:lnSpc>
                <a:spcPct val="100000"/>
              </a:lnSpc>
              <a:spcBef>
                <a:spcPts val="0"/>
              </a:spcBef>
              <a:buFont typeface="Arial" panose="020B0604020202020204" pitchFamily="34" charset="0"/>
              <a:buNone/>
              <a:defRPr sz="1600" b="0" i="0" kern="1200">
                <a:solidFill>
                  <a:schemeClr val="accent2"/>
                </a:solidFill>
                <a:latin typeface="Fira Sans Condensed Light" panose="020B0403050000020004" pitchFamily="34" charset="0"/>
                <a:ea typeface="+mn-ea"/>
                <a:cs typeface="+mn-cs"/>
              </a:defRPr>
            </a:lvl1pPr>
            <a:lvl2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2pPr>
            <a:lvl3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3pPr>
            <a:lvl4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4pPr>
            <a:lvl5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5pPr>
            <a:lvl6pPr marL="207454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6pPr>
            <a:lvl7pPr marL="245173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7pPr>
            <a:lvl8pPr marL="282892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8pPr>
            <a:lvl9pPr marL="320611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9pPr>
          </a:lstStyle>
          <a:p>
            <a:r>
              <a:rPr lang="en-US" sz="1400" dirty="0" err="1">
                <a:latin typeface="Fira Sans" panose="020B0503050000020004" pitchFamily="34" charset="0"/>
              </a:rPr>
              <a:t>Anmeldungen</a:t>
            </a:r>
            <a:r>
              <a:rPr lang="en-US" sz="1400" dirty="0">
                <a:latin typeface="Fira Sans" panose="020B0503050000020004" pitchFamily="34" charset="0"/>
              </a:rPr>
              <a:t> per Post, Fax </a:t>
            </a:r>
            <a:r>
              <a:rPr lang="en-US" sz="1400" dirty="0" err="1">
                <a:latin typeface="Fira Sans" panose="020B0503050000020004" pitchFamily="34" charset="0"/>
              </a:rPr>
              <a:t>oder</a:t>
            </a:r>
            <a:endParaRPr lang="en-US" sz="1400" dirty="0">
              <a:latin typeface="Fira Sans" panose="020B0503050000020004" pitchFamily="34" charset="0"/>
            </a:endParaRPr>
          </a:p>
          <a:p>
            <a:r>
              <a:rPr lang="en-US" sz="1400" dirty="0">
                <a:latin typeface="Fira Sans" panose="020B0503050000020004" pitchFamily="34" charset="0"/>
              </a:rPr>
              <a:t>E-Mail </a:t>
            </a:r>
          </a:p>
          <a:p>
            <a:endParaRPr lang="en-US" dirty="0">
              <a:latin typeface="Fira Sans" panose="020B0503050000020004" pitchFamily="34" charset="0"/>
            </a:endParaRPr>
          </a:p>
        </p:txBody>
      </p:sp>
      <p:sp>
        <p:nvSpPr>
          <p:cNvPr id="30" name="Text Placeholder 21">
            <a:extLst>
              <a:ext uri="{FF2B5EF4-FFF2-40B4-BE49-F238E27FC236}">
                <a16:creationId xmlns:a16="http://schemas.microsoft.com/office/drawing/2014/main" id="{CB010968-9018-B14F-929D-77FE27717E45}"/>
              </a:ext>
            </a:extLst>
          </p:cNvPr>
          <p:cNvSpPr txBox="1">
            <a:spLocks/>
          </p:cNvSpPr>
          <p:nvPr/>
        </p:nvSpPr>
        <p:spPr>
          <a:xfrm>
            <a:off x="3485733" y="885131"/>
            <a:ext cx="3038818" cy="1573055"/>
          </a:xfrm>
          <a:prstGeom prst="rect">
            <a:avLst/>
          </a:prstGeom>
        </p:spPr>
        <p:txBody>
          <a:bodyPr lIns="0" tIns="0" rIns="0" bIns="0" anchor="t">
            <a:noAutofit/>
          </a:bodyPr>
          <a:lstStyle>
            <a:lvl1pPr marL="0" indent="0" algn="l" defTabSz="754380" rtl="0" eaLnBrk="1" latinLnBrk="0" hangingPunct="1">
              <a:lnSpc>
                <a:spcPct val="100000"/>
              </a:lnSpc>
              <a:spcBef>
                <a:spcPts val="0"/>
              </a:spcBef>
              <a:buFont typeface="Arial" panose="020B0604020202020204" pitchFamily="34" charset="0"/>
              <a:buNone/>
              <a:defRPr sz="900" b="0" i="0" kern="1200">
                <a:solidFill>
                  <a:schemeClr val="tx1"/>
                </a:solidFill>
                <a:latin typeface="Fira Sans" panose="020B0503050000020004" pitchFamily="34" charset="0"/>
                <a:ea typeface="+mn-ea"/>
                <a:cs typeface="+mn-cs"/>
              </a:defRPr>
            </a:lvl1pPr>
            <a:lvl2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2pPr>
            <a:lvl3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3pPr>
            <a:lvl4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4pPr>
            <a:lvl5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5pPr>
            <a:lvl6pPr marL="207454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6pPr>
            <a:lvl7pPr marL="245173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7pPr>
            <a:lvl8pPr marL="282892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8pPr>
            <a:lvl9pPr marL="320611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9pPr>
          </a:lstStyle>
          <a:p>
            <a:endParaRPr lang="en-US" sz="1000" dirty="0"/>
          </a:p>
        </p:txBody>
      </p:sp>
      <p:sp>
        <p:nvSpPr>
          <p:cNvPr id="31" name="Text Placeholder 21">
            <a:extLst>
              <a:ext uri="{FF2B5EF4-FFF2-40B4-BE49-F238E27FC236}">
                <a16:creationId xmlns:a16="http://schemas.microsoft.com/office/drawing/2014/main" id="{47A005E2-F76C-C24C-91DE-EBE09475D48B}"/>
              </a:ext>
            </a:extLst>
          </p:cNvPr>
          <p:cNvSpPr txBox="1">
            <a:spLocks/>
          </p:cNvSpPr>
          <p:nvPr/>
        </p:nvSpPr>
        <p:spPr>
          <a:xfrm>
            <a:off x="3464071" y="2526464"/>
            <a:ext cx="3038818" cy="221775"/>
          </a:xfrm>
          <a:prstGeom prst="rect">
            <a:avLst/>
          </a:prstGeom>
        </p:spPr>
        <p:txBody>
          <a:bodyPr lIns="0" tIns="0" rIns="0" bIns="0" anchor="t">
            <a:noAutofit/>
          </a:bodyPr>
          <a:lstStyle>
            <a:lvl1pPr marL="0" indent="0" algn="l" defTabSz="754380" rtl="0" eaLnBrk="1" latinLnBrk="0" hangingPunct="1">
              <a:lnSpc>
                <a:spcPct val="100000"/>
              </a:lnSpc>
              <a:spcBef>
                <a:spcPts val="0"/>
              </a:spcBef>
              <a:buFont typeface="Arial" panose="020B0604020202020204" pitchFamily="34" charset="0"/>
              <a:buNone/>
              <a:defRPr sz="1600" b="0" i="0" kern="1200">
                <a:solidFill>
                  <a:schemeClr val="accent2"/>
                </a:solidFill>
                <a:latin typeface="Fira Sans Condensed Light" panose="020B0403050000020004" pitchFamily="34" charset="0"/>
                <a:ea typeface="+mn-ea"/>
                <a:cs typeface="+mn-cs"/>
              </a:defRPr>
            </a:lvl1pPr>
            <a:lvl2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2pPr>
            <a:lvl3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3pPr>
            <a:lvl4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4pPr>
            <a:lvl5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5pPr>
            <a:lvl6pPr marL="207454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6pPr>
            <a:lvl7pPr marL="245173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7pPr>
            <a:lvl8pPr marL="282892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8pPr>
            <a:lvl9pPr marL="320611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9pPr>
          </a:lstStyle>
          <a:p>
            <a:r>
              <a:rPr lang="en-US" sz="1400" dirty="0" err="1">
                <a:latin typeface="+mn-lt"/>
              </a:rPr>
              <a:t>Ansprechpartner</a:t>
            </a:r>
            <a:endParaRPr lang="en-US" sz="1400" dirty="0">
              <a:latin typeface="+mn-lt"/>
            </a:endParaRPr>
          </a:p>
        </p:txBody>
      </p:sp>
      <p:sp>
        <p:nvSpPr>
          <p:cNvPr id="32" name="Text Placeholder 21">
            <a:extLst>
              <a:ext uri="{FF2B5EF4-FFF2-40B4-BE49-F238E27FC236}">
                <a16:creationId xmlns:a16="http://schemas.microsoft.com/office/drawing/2014/main" id="{51B9DEEA-E09F-EB4F-812C-68AE9475A8E6}"/>
              </a:ext>
            </a:extLst>
          </p:cNvPr>
          <p:cNvSpPr txBox="1">
            <a:spLocks/>
          </p:cNvSpPr>
          <p:nvPr/>
        </p:nvSpPr>
        <p:spPr>
          <a:xfrm>
            <a:off x="3464071" y="2925091"/>
            <a:ext cx="3038818" cy="1372039"/>
          </a:xfrm>
          <a:prstGeom prst="rect">
            <a:avLst/>
          </a:prstGeom>
        </p:spPr>
        <p:txBody>
          <a:bodyPr lIns="0" tIns="0" rIns="0" bIns="0" anchor="t">
            <a:noAutofit/>
          </a:bodyPr>
          <a:lstStyle>
            <a:lvl1pPr marL="0" indent="0" algn="l" defTabSz="754380" rtl="0" eaLnBrk="1" latinLnBrk="0" hangingPunct="1">
              <a:lnSpc>
                <a:spcPct val="100000"/>
              </a:lnSpc>
              <a:spcBef>
                <a:spcPts val="0"/>
              </a:spcBef>
              <a:buFont typeface="Arial" panose="020B0604020202020204" pitchFamily="34" charset="0"/>
              <a:buNone/>
              <a:defRPr sz="900" b="0" i="0" kern="1200">
                <a:solidFill>
                  <a:schemeClr val="tx1"/>
                </a:solidFill>
                <a:latin typeface="Fira Sans" panose="020B0503050000020004" pitchFamily="34" charset="0"/>
                <a:ea typeface="+mn-ea"/>
                <a:cs typeface="+mn-cs"/>
              </a:defRPr>
            </a:lvl1pPr>
            <a:lvl2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2pPr>
            <a:lvl3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3pPr>
            <a:lvl4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4pPr>
            <a:lvl5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5pPr>
            <a:lvl6pPr marL="207454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6pPr>
            <a:lvl7pPr marL="245173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7pPr>
            <a:lvl8pPr marL="282892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8pPr>
            <a:lvl9pPr marL="320611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9pPr>
          </a:lstStyle>
          <a:p>
            <a:r>
              <a:rPr lang="en-US" sz="1000" b="1" dirty="0"/>
              <a:t>Thomas Jansen </a:t>
            </a:r>
            <a:r>
              <a:rPr lang="en-US" sz="1000" dirty="0"/>
              <a:t>(</a:t>
            </a:r>
            <a:r>
              <a:rPr lang="en-US" sz="1000" dirty="0" err="1"/>
              <a:t>Leitung</a:t>
            </a:r>
            <a:r>
              <a:rPr lang="en-US" sz="1000" dirty="0"/>
              <a:t>)</a:t>
            </a:r>
          </a:p>
          <a:p>
            <a:r>
              <a:rPr lang="en-US" sz="1000" dirty="0" err="1"/>
              <a:t>Krankenpfleger</a:t>
            </a:r>
            <a:r>
              <a:rPr lang="en-US" sz="1000" dirty="0"/>
              <a:t> </a:t>
            </a:r>
          </a:p>
          <a:p>
            <a:r>
              <a:rPr lang="en-US" sz="1000" dirty="0" err="1"/>
              <a:t>Diplom-Pädagoge</a:t>
            </a:r>
            <a:endParaRPr lang="en-US" sz="1000" dirty="0"/>
          </a:p>
          <a:p>
            <a:r>
              <a:rPr lang="en-US" sz="1000" dirty="0"/>
              <a:t>Supervisor (</a:t>
            </a:r>
            <a:r>
              <a:rPr lang="en-US" sz="1000" dirty="0" err="1"/>
              <a:t>DGSv</a:t>
            </a:r>
            <a:r>
              <a:rPr lang="en-US" sz="1000" dirty="0"/>
              <a:t>/SG)</a:t>
            </a:r>
          </a:p>
          <a:p>
            <a:r>
              <a:rPr lang="en-US" sz="1000" dirty="0" err="1"/>
              <a:t>Groupworker</a:t>
            </a:r>
            <a:r>
              <a:rPr lang="en-US" sz="1000" dirty="0"/>
              <a:t> (IASWG)</a:t>
            </a:r>
          </a:p>
          <a:p>
            <a:endParaRPr lang="en-US" sz="1000" dirty="0"/>
          </a:p>
          <a:p>
            <a:r>
              <a:rPr lang="en-US" sz="1000" b="1" dirty="0"/>
              <a:t>Ute Dauster </a:t>
            </a:r>
            <a:r>
              <a:rPr lang="en-US" sz="1000" dirty="0"/>
              <a:t>(</a:t>
            </a:r>
            <a:r>
              <a:rPr lang="en-US" sz="1000" dirty="0" err="1"/>
              <a:t>Sekretariat</a:t>
            </a:r>
            <a:r>
              <a:rPr lang="en-US" sz="1000" dirty="0"/>
              <a:t>)</a:t>
            </a:r>
          </a:p>
          <a:p>
            <a:endParaRPr lang="en-US" sz="1000" dirty="0"/>
          </a:p>
        </p:txBody>
      </p:sp>
      <p:sp>
        <p:nvSpPr>
          <p:cNvPr id="33" name="Text Placeholder 21">
            <a:extLst>
              <a:ext uri="{FF2B5EF4-FFF2-40B4-BE49-F238E27FC236}">
                <a16:creationId xmlns:a16="http://schemas.microsoft.com/office/drawing/2014/main" id="{2BD82686-EC22-1549-A35E-AC02C01C235E}"/>
              </a:ext>
            </a:extLst>
          </p:cNvPr>
          <p:cNvSpPr txBox="1">
            <a:spLocks/>
          </p:cNvSpPr>
          <p:nvPr/>
        </p:nvSpPr>
        <p:spPr>
          <a:xfrm>
            <a:off x="3422197" y="4659361"/>
            <a:ext cx="3038818" cy="221775"/>
          </a:xfrm>
          <a:prstGeom prst="rect">
            <a:avLst/>
          </a:prstGeom>
        </p:spPr>
        <p:txBody>
          <a:bodyPr lIns="0" tIns="0" rIns="0" bIns="0" anchor="t">
            <a:noAutofit/>
          </a:bodyPr>
          <a:lstStyle>
            <a:lvl1pPr marL="0" indent="0" algn="l" defTabSz="754380" rtl="0" eaLnBrk="1" latinLnBrk="0" hangingPunct="1">
              <a:lnSpc>
                <a:spcPct val="100000"/>
              </a:lnSpc>
              <a:spcBef>
                <a:spcPts val="0"/>
              </a:spcBef>
              <a:buFont typeface="Arial" panose="020B0604020202020204" pitchFamily="34" charset="0"/>
              <a:buNone/>
              <a:defRPr sz="1600" b="0" i="0" kern="1200">
                <a:solidFill>
                  <a:schemeClr val="accent2"/>
                </a:solidFill>
                <a:latin typeface="Fira Sans Condensed Light" panose="020B0403050000020004" pitchFamily="34" charset="0"/>
                <a:ea typeface="+mn-ea"/>
                <a:cs typeface="+mn-cs"/>
              </a:defRPr>
            </a:lvl1pPr>
            <a:lvl2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2pPr>
            <a:lvl3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3pPr>
            <a:lvl4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4pPr>
            <a:lvl5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5pPr>
            <a:lvl6pPr marL="207454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6pPr>
            <a:lvl7pPr marL="245173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7pPr>
            <a:lvl8pPr marL="282892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8pPr>
            <a:lvl9pPr marL="320611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9pPr>
          </a:lstStyle>
          <a:p>
            <a:r>
              <a:rPr lang="en-US" sz="1400" dirty="0" err="1">
                <a:latin typeface="Fira Sans" panose="020B0503050000020004" pitchFamily="34" charset="0"/>
              </a:rPr>
              <a:t>Kontaktdaten</a:t>
            </a:r>
            <a:endParaRPr lang="en-US" sz="1400" dirty="0">
              <a:latin typeface="Fira Sans" panose="020B0503050000020004" pitchFamily="34" charset="0"/>
            </a:endParaRPr>
          </a:p>
        </p:txBody>
      </p:sp>
      <p:sp>
        <p:nvSpPr>
          <p:cNvPr id="34" name="Text Placeholder 21">
            <a:extLst>
              <a:ext uri="{FF2B5EF4-FFF2-40B4-BE49-F238E27FC236}">
                <a16:creationId xmlns:a16="http://schemas.microsoft.com/office/drawing/2014/main" id="{8E11B89F-F1D5-E84A-BDB7-120340560C9F}"/>
              </a:ext>
            </a:extLst>
          </p:cNvPr>
          <p:cNvSpPr txBox="1">
            <a:spLocks/>
          </p:cNvSpPr>
          <p:nvPr/>
        </p:nvSpPr>
        <p:spPr>
          <a:xfrm>
            <a:off x="3422197" y="5089224"/>
            <a:ext cx="3038818" cy="970426"/>
          </a:xfrm>
          <a:prstGeom prst="rect">
            <a:avLst/>
          </a:prstGeom>
        </p:spPr>
        <p:txBody>
          <a:bodyPr lIns="0" tIns="0" rIns="0" bIns="0" anchor="t">
            <a:noAutofit/>
          </a:bodyPr>
          <a:lstStyle>
            <a:lvl1pPr marL="0" indent="0" algn="l" defTabSz="754380" rtl="0" eaLnBrk="1" latinLnBrk="0" hangingPunct="1">
              <a:lnSpc>
                <a:spcPct val="100000"/>
              </a:lnSpc>
              <a:spcBef>
                <a:spcPts val="0"/>
              </a:spcBef>
              <a:buFont typeface="Arial" panose="020B0604020202020204" pitchFamily="34" charset="0"/>
              <a:buNone/>
              <a:defRPr lang="en-US" sz="900" b="0" i="0" kern="1200" smtClean="0">
                <a:solidFill>
                  <a:schemeClr val="tx1"/>
                </a:solidFill>
                <a:effectLst/>
                <a:latin typeface="Fira Sans" panose="020B0503050000020004" pitchFamily="34" charset="0"/>
                <a:ea typeface="+mn-ea"/>
                <a:cs typeface="+mn-cs"/>
              </a:defRPr>
            </a:lvl1pPr>
            <a:lvl2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2pPr>
            <a:lvl3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3pPr>
            <a:lvl4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4pPr>
            <a:lvl5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5pPr>
            <a:lvl6pPr marL="207454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6pPr>
            <a:lvl7pPr marL="245173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7pPr>
            <a:lvl8pPr marL="282892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8pPr>
            <a:lvl9pPr marL="320611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9pPr>
          </a:lstStyle>
          <a:p>
            <a:r>
              <a:rPr lang="de-DE" sz="1000" dirty="0"/>
              <a:t>Bildungszentrum der Caritas Münster</a:t>
            </a:r>
          </a:p>
          <a:p>
            <a:r>
              <a:rPr lang="de-DE" sz="1000" dirty="0"/>
              <a:t>Josefstraße 2</a:t>
            </a:r>
          </a:p>
          <a:p>
            <a:r>
              <a:rPr lang="de-DE" sz="1000" dirty="0"/>
              <a:t>48151 Münster</a:t>
            </a:r>
          </a:p>
          <a:p>
            <a:br>
              <a:rPr lang="de-DE" sz="1000" dirty="0"/>
            </a:br>
            <a:r>
              <a:rPr lang="de-DE" sz="1000" dirty="0"/>
              <a:t>T 02 51 / 5 30 09-4 37 oder -4 32</a:t>
            </a:r>
          </a:p>
          <a:p>
            <a:r>
              <a:rPr lang="de-DE" sz="1000" dirty="0"/>
              <a:t>F 02 51 / 5 30 09-4 36</a:t>
            </a:r>
          </a:p>
          <a:p>
            <a:r>
              <a:rPr lang="de-DE" sz="1000" dirty="0"/>
              <a:t>bildungszentrum@caritas-ms.de </a:t>
            </a:r>
          </a:p>
        </p:txBody>
      </p:sp>
      <p:sp>
        <p:nvSpPr>
          <p:cNvPr id="35" name="Text Placeholder 21">
            <a:extLst>
              <a:ext uri="{FF2B5EF4-FFF2-40B4-BE49-F238E27FC236}">
                <a16:creationId xmlns:a16="http://schemas.microsoft.com/office/drawing/2014/main" id="{51EE6239-64E7-554B-A9F1-773762AC0D15}"/>
              </a:ext>
            </a:extLst>
          </p:cNvPr>
          <p:cNvSpPr txBox="1">
            <a:spLocks/>
          </p:cNvSpPr>
          <p:nvPr/>
        </p:nvSpPr>
        <p:spPr>
          <a:xfrm>
            <a:off x="3453240" y="7131786"/>
            <a:ext cx="3038818" cy="109865"/>
          </a:xfrm>
          <a:prstGeom prst="rect">
            <a:avLst/>
          </a:prstGeom>
        </p:spPr>
        <p:txBody>
          <a:bodyPr lIns="0" tIns="0" rIns="0" bIns="0" anchor="t">
            <a:noAutofit/>
          </a:bodyPr>
          <a:lstStyle>
            <a:lvl1pPr marL="0" indent="0" algn="l" defTabSz="754380" rtl="0" eaLnBrk="1" latinLnBrk="0" hangingPunct="1">
              <a:lnSpc>
                <a:spcPct val="100000"/>
              </a:lnSpc>
              <a:spcBef>
                <a:spcPts val="0"/>
              </a:spcBef>
              <a:buFont typeface="Arial" panose="020B0604020202020204" pitchFamily="34" charset="0"/>
              <a:buNone/>
              <a:defRPr lang="en-US" sz="800" b="0" i="1" kern="1200" smtClean="0">
                <a:solidFill>
                  <a:schemeClr val="accent4"/>
                </a:solidFill>
                <a:effectLst/>
                <a:latin typeface="Fira Sans Medium" panose="020B0503050000020004" pitchFamily="34" charset="0"/>
                <a:ea typeface="+mn-ea"/>
                <a:cs typeface="+mn-cs"/>
              </a:defRPr>
            </a:lvl1pPr>
            <a:lvl2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2pPr>
            <a:lvl3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3pPr>
            <a:lvl4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4pPr>
            <a:lvl5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5pPr>
            <a:lvl6pPr marL="207454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6pPr>
            <a:lvl7pPr marL="245173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7pPr>
            <a:lvl8pPr marL="282892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8pPr>
            <a:lvl9pPr marL="320611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9pPr>
          </a:lstStyle>
          <a:p>
            <a:r>
              <a:rPr lang="de-DE" dirty="0"/>
              <a:t>Caritas-ms-bildungszentrum.de</a:t>
            </a:r>
          </a:p>
        </p:txBody>
      </p:sp>
      <p:sp>
        <p:nvSpPr>
          <p:cNvPr id="36" name="Text Placeholder 21">
            <a:extLst>
              <a:ext uri="{FF2B5EF4-FFF2-40B4-BE49-F238E27FC236}">
                <a16:creationId xmlns:a16="http://schemas.microsoft.com/office/drawing/2014/main" id="{6E80B48A-521F-114A-A240-81008CBB79E6}"/>
              </a:ext>
            </a:extLst>
          </p:cNvPr>
          <p:cNvSpPr txBox="1">
            <a:spLocks/>
          </p:cNvSpPr>
          <p:nvPr/>
        </p:nvSpPr>
        <p:spPr>
          <a:xfrm>
            <a:off x="350647" y="465744"/>
            <a:ext cx="2747299" cy="221775"/>
          </a:xfrm>
          <a:prstGeom prst="rect">
            <a:avLst/>
          </a:prstGeom>
        </p:spPr>
        <p:txBody>
          <a:bodyPr lIns="0" tIns="0" rIns="0" bIns="0" anchor="t">
            <a:noAutofit/>
          </a:bodyPr>
          <a:lstStyle>
            <a:lvl1pPr marL="0" indent="0" algn="l" defTabSz="754380" rtl="0" eaLnBrk="1" latinLnBrk="0" hangingPunct="1">
              <a:lnSpc>
                <a:spcPct val="100000"/>
              </a:lnSpc>
              <a:spcBef>
                <a:spcPts val="0"/>
              </a:spcBef>
              <a:buFont typeface="Arial" panose="020B0604020202020204" pitchFamily="34" charset="0"/>
              <a:buNone/>
              <a:defRPr sz="1600" b="0" i="0" kern="1200">
                <a:solidFill>
                  <a:schemeClr val="accent2"/>
                </a:solidFill>
                <a:latin typeface="Fira Sans Condensed Light" panose="020B0403050000020004" pitchFamily="34" charset="0"/>
                <a:ea typeface="+mn-ea"/>
                <a:cs typeface="+mn-cs"/>
              </a:defRPr>
            </a:lvl1pPr>
            <a:lvl2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2pPr>
            <a:lvl3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3pPr>
            <a:lvl4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4pPr>
            <a:lvl5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5pPr>
            <a:lvl6pPr marL="207454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6pPr>
            <a:lvl7pPr marL="245173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7pPr>
            <a:lvl8pPr marL="282892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8pPr>
            <a:lvl9pPr marL="320611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9pPr>
          </a:lstStyle>
          <a:p>
            <a:r>
              <a:rPr lang="en-US" sz="1400" dirty="0" err="1">
                <a:latin typeface="Fira Sans" panose="020B0503050000020004" pitchFamily="34" charset="0"/>
              </a:rPr>
              <a:t>Termine</a:t>
            </a:r>
            <a:endParaRPr lang="en-US" sz="1400" dirty="0">
              <a:latin typeface="Fira Sans" panose="020B0503050000020004" pitchFamily="34" charset="0"/>
            </a:endParaRPr>
          </a:p>
        </p:txBody>
      </p:sp>
      <p:sp>
        <p:nvSpPr>
          <p:cNvPr id="37" name="Text Placeholder 21">
            <a:extLst>
              <a:ext uri="{FF2B5EF4-FFF2-40B4-BE49-F238E27FC236}">
                <a16:creationId xmlns:a16="http://schemas.microsoft.com/office/drawing/2014/main" id="{360A105C-0269-8244-A9CA-9757CB474FC5}"/>
              </a:ext>
            </a:extLst>
          </p:cNvPr>
          <p:cNvSpPr txBox="1">
            <a:spLocks/>
          </p:cNvSpPr>
          <p:nvPr/>
        </p:nvSpPr>
        <p:spPr>
          <a:xfrm>
            <a:off x="350647" y="885132"/>
            <a:ext cx="2747300" cy="308663"/>
          </a:xfrm>
          <a:prstGeom prst="rect">
            <a:avLst/>
          </a:prstGeom>
        </p:spPr>
        <p:txBody>
          <a:bodyPr lIns="0" tIns="0" rIns="0" bIns="0" anchor="t">
            <a:noAutofit/>
          </a:bodyPr>
          <a:lstStyle>
            <a:lvl1pPr marL="0" indent="0" algn="l" defTabSz="754380" rtl="0" eaLnBrk="1" latinLnBrk="0" hangingPunct="1">
              <a:lnSpc>
                <a:spcPct val="100000"/>
              </a:lnSpc>
              <a:spcBef>
                <a:spcPts val="0"/>
              </a:spcBef>
              <a:buFont typeface="Arial" panose="020B0604020202020204" pitchFamily="34" charset="0"/>
              <a:buNone/>
              <a:defRPr sz="900" b="0" i="0" kern="1200">
                <a:solidFill>
                  <a:schemeClr val="tx1"/>
                </a:solidFill>
                <a:latin typeface="Fira Sans" panose="020B0503050000020004" pitchFamily="34" charset="0"/>
                <a:ea typeface="+mn-ea"/>
                <a:cs typeface="+mn-cs"/>
              </a:defRPr>
            </a:lvl1pPr>
            <a:lvl2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2pPr>
            <a:lvl3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3pPr>
            <a:lvl4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4pPr>
            <a:lvl5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5pPr>
            <a:lvl6pPr marL="207454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6pPr>
            <a:lvl7pPr marL="245173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7pPr>
            <a:lvl8pPr marL="282892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8pPr>
            <a:lvl9pPr marL="320611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9pPr>
          </a:lstStyle>
          <a:p>
            <a:r>
              <a:rPr lang="en-US" dirty="0"/>
              <a:t>22. Bis 23. </a:t>
            </a:r>
            <a:r>
              <a:rPr lang="en-US" dirty="0" err="1"/>
              <a:t>Juni</a:t>
            </a:r>
            <a:r>
              <a:rPr lang="en-US" dirty="0"/>
              <a:t> 2023</a:t>
            </a:r>
          </a:p>
          <a:p>
            <a:pPr>
              <a:spcAft>
                <a:spcPts val="600"/>
              </a:spcAft>
            </a:pPr>
            <a:endParaRPr lang="en-US" dirty="0"/>
          </a:p>
          <a:p>
            <a:pPr>
              <a:spcAft>
                <a:spcPts val="600"/>
              </a:spcAft>
            </a:pPr>
            <a:r>
              <a:rPr lang="en-US" dirty="0"/>
              <a:t>von 09:00 </a:t>
            </a:r>
            <a:r>
              <a:rPr lang="en-US" dirty="0" err="1"/>
              <a:t>Uhr</a:t>
            </a:r>
            <a:r>
              <a:rPr lang="en-US" dirty="0"/>
              <a:t> – 16:30 </a:t>
            </a:r>
            <a:r>
              <a:rPr lang="en-US" dirty="0" err="1"/>
              <a:t>Uhr</a:t>
            </a:r>
            <a:endParaRPr lang="en-US" dirty="0"/>
          </a:p>
          <a:p>
            <a:pPr>
              <a:spcAft>
                <a:spcPts val="600"/>
              </a:spcAft>
            </a:pPr>
            <a:endParaRPr lang="en-US" dirty="0"/>
          </a:p>
          <a:p>
            <a:pPr>
              <a:spcAft>
                <a:spcPts val="600"/>
              </a:spcAft>
            </a:pPr>
            <a:endParaRPr lang="en-US" dirty="0"/>
          </a:p>
          <a:p>
            <a:pPr>
              <a:spcAft>
                <a:spcPts val="600"/>
              </a:spcAft>
            </a:pPr>
            <a:endParaRPr lang="en-US" b="1" dirty="0"/>
          </a:p>
        </p:txBody>
      </p:sp>
      <p:pic>
        <p:nvPicPr>
          <p:cNvPr id="2" name="Grafi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98088" y="551200"/>
            <a:ext cx="1137343" cy="1302684"/>
          </a:xfrm>
          <a:prstGeom prst="rect">
            <a:avLst/>
          </a:prstGeom>
        </p:spPr>
      </p:pic>
      <p:sp>
        <p:nvSpPr>
          <p:cNvPr id="21" name="Text Placeholder 21">
            <a:extLst>
              <a:ext uri="{FF2B5EF4-FFF2-40B4-BE49-F238E27FC236}">
                <a16:creationId xmlns:a16="http://schemas.microsoft.com/office/drawing/2014/main" id="{51B9DEEA-E09F-EB4F-812C-68AE9475A8E6}"/>
              </a:ext>
            </a:extLst>
          </p:cNvPr>
          <p:cNvSpPr txBox="1">
            <a:spLocks/>
          </p:cNvSpPr>
          <p:nvPr/>
        </p:nvSpPr>
        <p:spPr>
          <a:xfrm>
            <a:off x="3431579" y="1111277"/>
            <a:ext cx="3060479" cy="1770666"/>
          </a:xfrm>
          <a:prstGeom prst="rect">
            <a:avLst/>
          </a:prstGeom>
        </p:spPr>
        <p:txBody>
          <a:bodyPr lIns="0" tIns="0" rIns="0" bIns="0" anchor="t">
            <a:noAutofit/>
          </a:bodyPr>
          <a:lstStyle>
            <a:lvl1pPr marL="0" indent="0" algn="l" defTabSz="754380" rtl="0" eaLnBrk="1" latinLnBrk="0" hangingPunct="1">
              <a:lnSpc>
                <a:spcPct val="100000"/>
              </a:lnSpc>
              <a:spcBef>
                <a:spcPts val="0"/>
              </a:spcBef>
              <a:buFont typeface="Arial" panose="020B0604020202020204" pitchFamily="34" charset="0"/>
              <a:buNone/>
              <a:defRPr sz="900" b="0" i="0" kern="1200">
                <a:solidFill>
                  <a:schemeClr val="tx1"/>
                </a:solidFill>
                <a:latin typeface="Fira Sans" panose="020B0503050000020004" pitchFamily="34" charset="0"/>
                <a:ea typeface="+mn-ea"/>
                <a:cs typeface="+mn-cs"/>
              </a:defRPr>
            </a:lvl1pPr>
            <a:lvl2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2pPr>
            <a:lvl3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3pPr>
            <a:lvl4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4pPr>
            <a:lvl5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5pPr>
            <a:lvl6pPr marL="207454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6pPr>
            <a:lvl7pPr marL="245173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7pPr>
            <a:lvl8pPr marL="282892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8pPr>
            <a:lvl9pPr marL="320611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9pPr>
          </a:lstStyle>
          <a:p>
            <a:r>
              <a:rPr lang="en-US" sz="1000" dirty="0" err="1"/>
              <a:t>Bitte</a:t>
            </a:r>
            <a:r>
              <a:rPr lang="en-US" sz="1000" dirty="0"/>
              <a:t> </a:t>
            </a:r>
            <a:r>
              <a:rPr lang="en-US" sz="1000" dirty="0" err="1"/>
              <a:t>schicken</a:t>
            </a:r>
            <a:r>
              <a:rPr lang="en-US" sz="1000" dirty="0"/>
              <a:t> </a:t>
            </a:r>
            <a:r>
              <a:rPr lang="en-US" sz="1000" dirty="0" err="1"/>
              <a:t>Sie</a:t>
            </a:r>
            <a:r>
              <a:rPr lang="en-US" sz="1000" dirty="0"/>
              <a:t> den</a:t>
            </a:r>
          </a:p>
          <a:p>
            <a:endParaRPr lang="en-US" sz="1000" dirty="0"/>
          </a:p>
          <a:p>
            <a:pPr marL="171450" indent="-171450">
              <a:buFont typeface="Arial" panose="020B0604020202020204" pitchFamily="34" charset="0"/>
              <a:buChar char="•"/>
            </a:pPr>
            <a:r>
              <a:rPr lang="en-US" sz="1000" dirty="0" err="1"/>
              <a:t>Anmeldebogen</a:t>
            </a:r>
            <a:r>
              <a:rPr lang="en-US" sz="1000" dirty="0"/>
              <a:t> und</a:t>
            </a:r>
          </a:p>
          <a:p>
            <a:pPr marL="171450" indent="-171450">
              <a:buFont typeface="Arial" panose="020B0604020202020204" pitchFamily="34" charset="0"/>
              <a:buChar char="•"/>
            </a:pPr>
            <a:r>
              <a:rPr lang="en-US" sz="1000" dirty="0"/>
              <a:t>die </a:t>
            </a:r>
            <a:r>
              <a:rPr lang="en-US" sz="1000" dirty="0" err="1"/>
              <a:t>Erklärung</a:t>
            </a:r>
            <a:r>
              <a:rPr lang="en-US" sz="1000" dirty="0"/>
              <a:t> </a:t>
            </a:r>
            <a:r>
              <a:rPr lang="en-US" sz="1000" dirty="0" err="1"/>
              <a:t>zur</a:t>
            </a:r>
            <a:r>
              <a:rPr lang="en-US" sz="1000" dirty="0"/>
              <a:t> </a:t>
            </a:r>
            <a:r>
              <a:rPr lang="en-US" sz="1000" dirty="0" err="1"/>
              <a:t>Kostenübernahme</a:t>
            </a:r>
            <a:endParaRPr lang="en-US" sz="1000" dirty="0"/>
          </a:p>
          <a:p>
            <a:pPr marL="171450" indent="-171450">
              <a:buFont typeface="Arial" panose="020B0604020202020204" pitchFamily="34" charset="0"/>
              <a:buChar char="•"/>
            </a:pPr>
            <a:endParaRPr lang="en-US" sz="1000" dirty="0"/>
          </a:p>
          <a:p>
            <a:r>
              <a:rPr lang="en-US" sz="1000" dirty="0"/>
              <a:t>an die </a:t>
            </a:r>
            <a:r>
              <a:rPr lang="en-US" sz="1000" dirty="0" err="1"/>
              <a:t>unter</a:t>
            </a:r>
            <a:r>
              <a:rPr lang="en-US" sz="1000" dirty="0"/>
              <a:t> </a:t>
            </a:r>
            <a:r>
              <a:rPr lang="en-US" sz="1000" dirty="0" err="1"/>
              <a:t>Kontaktdaten</a:t>
            </a:r>
            <a:r>
              <a:rPr lang="en-US" sz="1000" dirty="0"/>
              <a:t> </a:t>
            </a:r>
            <a:r>
              <a:rPr lang="en-US" sz="1000" dirty="0" err="1"/>
              <a:t>aufgeführte</a:t>
            </a:r>
            <a:r>
              <a:rPr lang="en-US" sz="1000" dirty="0"/>
              <a:t> </a:t>
            </a:r>
            <a:r>
              <a:rPr lang="en-US" sz="1000" dirty="0" err="1"/>
              <a:t>Adresse</a:t>
            </a:r>
            <a:r>
              <a:rPr lang="en-US" sz="1000" dirty="0"/>
              <a:t>.</a:t>
            </a:r>
            <a:endParaRPr lang="en-US" sz="1000" b="1" u="sng" dirty="0"/>
          </a:p>
          <a:p>
            <a:endParaRPr lang="en-US" sz="1000" b="1" u="sng" dirty="0"/>
          </a:p>
        </p:txBody>
      </p:sp>
      <p:sp>
        <p:nvSpPr>
          <p:cNvPr id="22" name="Text Placeholder 21">
            <a:extLst>
              <a:ext uri="{FF2B5EF4-FFF2-40B4-BE49-F238E27FC236}">
                <a16:creationId xmlns:a16="http://schemas.microsoft.com/office/drawing/2014/main" id="{6E80B48A-521F-114A-A240-81008CBB79E6}"/>
              </a:ext>
            </a:extLst>
          </p:cNvPr>
          <p:cNvSpPr txBox="1">
            <a:spLocks/>
          </p:cNvSpPr>
          <p:nvPr/>
        </p:nvSpPr>
        <p:spPr>
          <a:xfrm>
            <a:off x="350645" y="1996610"/>
            <a:ext cx="2747299" cy="221775"/>
          </a:xfrm>
          <a:prstGeom prst="rect">
            <a:avLst/>
          </a:prstGeom>
        </p:spPr>
        <p:txBody>
          <a:bodyPr lIns="0" tIns="0" rIns="0" bIns="0" anchor="t">
            <a:noAutofit/>
          </a:bodyPr>
          <a:lstStyle>
            <a:lvl1pPr marL="0" indent="0" algn="l" defTabSz="754380" rtl="0" eaLnBrk="1" latinLnBrk="0" hangingPunct="1">
              <a:lnSpc>
                <a:spcPct val="100000"/>
              </a:lnSpc>
              <a:spcBef>
                <a:spcPts val="0"/>
              </a:spcBef>
              <a:buFont typeface="Arial" panose="020B0604020202020204" pitchFamily="34" charset="0"/>
              <a:buNone/>
              <a:defRPr sz="1600" b="0" i="0" kern="1200">
                <a:solidFill>
                  <a:schemeClr val="accent2"/>
                </a:solidFill>
                <a:latin typeface="Fira Sans Condensed Light" panose="020B0403050000020004" pitchFamily="34" charset="0"/>
                <a:ea typeface="+mn-ea"/>
                <a:cs typeface="+mn-cs"/>
              </a:defRPr>
            </a:lvl1pPr>
            <a:lvl2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2pPr>
            <a:lvl3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3pPr>
            <a:lvl4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4pPr>
            <a:lvl5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5pPr>
            <a:lvl6pPr marL="207454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6pPr>
            <a:lvl7pPr marL="245173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7pPr>
            <a:lvl8pPr marL="282892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8pPr>
            <a:lvl9pPr marL="320611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9pPr>
          </a:lstStyle>
          <a:p>
            <a:r>
              <a:rPr lang="en-US" sz="1400" dirty="0">
                <a:latin typeface="Fira Sans" panose="020B0503050000020004" pitchFamily="34" charset="0"/>
              </a:rPr>
              <a:t>Ort</a:t>
            </a:r>
          </a:p>
        </p:txBody>
      </p:sp>
      <p:sp>
        <p:nvSpPr>
          <p:cNvPr id="23" name="Text Placeholder 21">
            <a:extLst>
              <a:ext uri="{FF2B5EF4-FFF2-40B4-BE49-F238E27FC236}">
                <a16:creationId xmlns:a16="http://schemas.microsoft.com/office/drawing/2014/main" id="{360A105C-0269-8244-A9CA-9757CB474FC5}"/>
              </a:ext>
            </a:extLst>
          </p:cNvPr>
          <p:cNvSpPr txBox="1">
            <a:spLocks/>
          </p:cNvSpPr>
          <p:nvPr/>
        </p:nvSpPr>
        <p:spPr>
          <a:xfrm>
            <a:off x="339812" y="2518428"/>
            <a:ext cx="2758132" cy="522635"/>
          </a:xfrm>
          <a:prstGeom prst="rect">
            <a:avLst/>
          </a:prstGeom>
        </p:spPr>
        <p:txBody>
          <a:bodyPr lIns="0" tIns="0" rIns="0" bIns="0" anchor="t">
            <a:noAutofit/>
          </a:bodyPr>
          <a:lstStyle>
            <a:lvl1pPr marL="0" indent="0" algn="l" defTabSz="754380" rtl="0" eaLnBrk="1" latinLnBrk="0" hangingPunct="1">
              <a:lnSpc>
                <a:spcPct val="100000"/>
              </a:lnSpc>
              <a:spcBef>
                <a:spcPts val="0"/>
              </a:spcBef>
              <a:buFont typeface="Arial" panose="020B0604020202020204" pitchFamily="34" charset="0"/>
              <a:buNone/>
              <a:defRPr sz="900" b="0" i="0" kern="1200">
                <a:solidFill>
                  <a:schemeClr val="tx1"/>
                </a:solidFill>
                <a:latin typeface="Fira Sans" panose="020B0503050000020004" pitchFamily="34" charset="0"/>
                <a:ea typeface="+mn-ea"/>
                <a:cs typeface="+mn-cs"/>
              </a:defRPr>
            </a:lvl1pPr>
            <a:lvl2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2pPr>
            <a:lvl3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3pPr>
            <a:lvl4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4pPr>
            <a:lvl5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5pPr>
            <a:lvl6pPr marL="207454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6pPr>
            <a:lvl7pPr marL="245173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7pPr>
            <a:lvl8pPr marL="282892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8pPr>
            <a:lvl9pPr marL="320611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9pPr>
          </a:lstStyle>
          <a:p>
            <a:r>
              <a:rPr lang="en-US" sz="1000" dirty="0" err="1"/>
              <a:t>Haus</a:t>
            </a:r>
            <a:r>
              <a:rPr lang="en-US" sz="1000" dirty="0"/>
              <a:t> der Caritas</a:t>
            </a:r>
          </a:p>
          <a:p>
            <a:r>
              <a:rPr lang="en-US" sz="1000" dirty="0" err="1"/>
              <a:t>Josefstraße</a:t>
            </a:r>
            <a:r>
              <a:rPr lang="en-US" sz="1000" dirty="0"/>
              <a:t> 2</a:t>
            </a:r>
          </a:p>
          <a:p>
            <a:r>
              <a:rPr lang="en-US" sz="1000" dirty="0"/>
              <a:t>48151 </a:t>
            </a:r>
            <a:r>
              <a:rPr lang="en-US" sz="1000" dirty="0" err="1"/>
              <a:t>Münster</a:t>
            </a:r>
            <a:endParaRPr lang="en-US" sz="1000" dirty="0"/>
          </a:p>
          <a:p>
            <a:endParaRPr lang="en-US" sz="1000" b="1" dirty="0"/>
          </a:p>
        </p:txBody>
      </p:sp>
      <p:sp>
        <p:nvSpPr>
          <p:cNvPr id="24" name="Text Placeholder 21">
            <a:extLst>
              <a:ext uri="{FF2B5EF4-FFF2-40B4-BE49-F238E27FC236}">
                <a16:creationId xmlns:a16="http://schemas.microsoft.com/office/drawing/2014/main" id="{6E80B48A-521F-114A-A240-81008CBB79E6}"/>
              </a:ext>
            </a:extLst>
          </p:cNvPr>
          <p:cNvSpPr txBox="1">
            <a:spLocks/>
          </p:cNvSpPr>
          <p:nvPr/>
        </p:nvSpPr>
        <p:spPr>
          <a:xfrm>
            <a:off x="350645" y="3500222"/>
            <a:ext cx="2747299" cy="221775"/>
          </a:xfrm>
          <a:prstGeom prst="rect">
            <a:avLst/>
          </a:prstGeom>
        </p:spPr>
        <p:txBody>
          <a:bodyPr lIns="0" tIns="0" rIns="0" bIns="0" anchor="t">
            <a:noAutofit/>
          </a:bodyPr>
          <a:lstStyle>
            <a:lvl1pPr marL="0" indent="0" algn="l" defTabSz="754380" rtl="0" eaLnBrk="1" latinLnBrk="0" hangingPunct="1">
              <a:lnSpc>
                <a:spcPct val="100000"/>
              </a:lnSpc>
              <a:spcBef>
                <a:spcPts val="0"/>
              </a:spcBef>
              <a:buFont typeface="Arial" panose="020B0604020202020204" pitchFamily="34" charset="0"/>
              <a:buNone/>
              <a:defRPr sz="1600" b="0" i="0" kern="1200">
                <a:solidFill>
                  <a:schemeClr val="accent2"/>
                </a:solidFill>
                <a:latin typeface="Fira Sans Condensed Light" panose="020B0403050000020004" pitchFamily="34" charset="0"/>
                <a:ea typeface="+mn-ea"/>
                <a:cs typeface="+mn-cs"/>
              </a:defRPr>
            </a:lvl1pPr>
            <a:lvl2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2pPr>
            <a:lvl3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3pPr>
            <a:lvl4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4pPr>
            <a:lvl5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5pPr>
            <a:lvl6pPr marL="207454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6pPr>
            <a:lvl7pPr marL="245173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7pPr>
            <a:lvl8pPr marL="282892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8pPr>
            <a:lvl9pPr marL="320611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9pPr>
          </a:lstStyle>
          <a:p>
            <a:r>
              <a:rPr lang="en-US" sz="1400" dirty="0" err="1">
                <a:latin typeface="Fira Sans" panose="020B0503050000020004" pitchFamily="34" charset="0"/>
              </a:rPr>
              <a:t>Teilnehmerzahl</a:t>
            </a:r>
            <a:r>
              <a:rPr lang="en-US" dirty="0"/>
              <a:t> </a:t>
            </a:r>
          </a:p>
        </p:txBody>
      </p:sp>
      <p:sp>
        <p:nvSpPr>
          <p:cNvPr id="25" name="Text Placeholder 21">
            <a:extLst>
              <a:ext uri="{FF2B5EF4-FFF2-40B4-BE49-F238E27FC236}">
                <a16:creationId xmlns:a16="http://schemas.microsoft.com/office/drawing/2014/main" id="{360A105C-0269-8244-A9CA-9757CB474FC5}"/>
              </a:ext>
            </a:extLst>
          </p:cNvPr>
          <p:cNvSpPr txBox="1">
            <a:spLocks/>
          </p:cNvSpPr>
          <p:nvPr/>
        </p:nvSpPr>
        <p:spPr>
          <a:xfrm>
            <a:off x="339812" y="3987713"/>
            <a:ext cx="2758132" cy="190497"/>
          </a:xfrm>
          <a:prstGeom prst="rect">
            <a:avLst/>
          </a:prstGeom>
        </p:spPr>
        <p:txBody>
          <a:bodyPr lIns="0" tIns="0" rIns="0" bIns="0" anchor="t">
            <a:noAutofit/>
          </a:bodyPr>
          <a:lstStyle>
            <a:lvl1pPr marL="0" indent="0" algn="l" defTabSz="754380" rtl="0" eaLnBrk="1" latinLnBrk="0" hangingPunct="1">
              <a:lnSpc>
                <a:spcPct val="100000"/>
              </a:lnSpc>
              <a:spcBef>
                <a:spcPts val="0"/>
              </a:spcBef>
              <a:buFont typeface="Arial" panose="020B0604020202020204" pitchFamily="34" charset="0"/>
              <a:buNone/>
              <a:defRPr sz="900" b="0" i="0" kern="1200">
                <a:solidFill>
                  <a:schemeClr val="tx1"/>
                </a:solidFill>
                <a:latin typeface="Fira Sans" panose="020B0503050000020004" pitchFamily="34" charset="0"/>
                <a:ea typeface="+mn-ea"/>
                <a:cs typeface="+mn-cs"/>
              </a:defRPr>
            </a:lvl1pPr>
            <a:lvl2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2pPr>
            <a:lvl3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3pPr>
            <a:lvl4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4pPr>
            <a:lvl5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5pPr>
            <a:lvl6pPr marL="207454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6pPr>
            <a:lvl7pPr marL="245173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7pPr>
            <a:lvl8pPr marL="282892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8pPr>
            <a:lvl9pPr marL="320611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9pPr>
          </a:lstStyle>
          <a:p>
            <a:r>
              <a:rPr lang="en-US" sz="1000" dirty="0"/>
              <a:t>14 </a:t>
            </a:r>
            <a:r>
              <a:rPr lang="en-US" sz="1000" dirty="0" err="1"/>
              <a:t>Teilnehmer</a:t>
            </a:r>
            <a:endParaRPr lang="en-US" sz="1000" dirty="0"/>
          </a:p>
          <a:p>
            <a:endParaRPr lang="en-US" b="1" dirty="0"/>
          </a:p>
        </p:txBody>
      </p:sp>
      <p:sp>
        <p:nvSpPr>
          <p:cNvPr id="26" name="Text Placeholder 21">
            <a:extLst>
              <a:ext uri="{FF2B5EF4-FFF2-40B4-BE49-F238E27FC236}">
                <a16:creationId xmlns:a16="http://schemas.microsoft.com/office/drawing/2014/main" id="{6E80B48A-521F-114A-A240-81008CBB79E6}"/>
              </a:ext>
            </a:extLst>
          </p:cNvPr>
          <p:cNvSpPr txBox="1">
            <a:spLocks/>
          </p:cNvSpPr>
          <p:nvPr/>
        </p:nvSpPr>
        <p:spPr>
          <a:xfrm>
            <a:off x="330436" y="4599848"/>
            <a:ext cx="2747299" cy="221775"/>
          </a:xfrm>
          <a:prstGeom prst="rect">
            <a:avLst/>
          </a:prstGeom>
        </p:spPr>
        <p:txBody>
          <a:bodyPr lIns="0" tIns="0" rIns="0" bIns="0" anchor="t">
            <a:noAutofit/>
          </a:bodyPr>
          <a:lstStyle>
            <a:lvl1pPr marL="0" indent="0" algn="l" defTabSz="754380" rtl="0" eaLnBrk="1" latinLnBrk="0" hangingPunct="1">
              <a:lnSpc>
                <a:spcPct val="100000"/>
              </a:lnSpc>
              <a:spcBef>
                <a:spcPts val="0"/>
              </a:spcBef>
              <a:buFont typeface="Arial" panose="020B0604020202020204" pitchFamily="34" charset="0"/>
              <a:buNone/>
              <a:defRPr sz="1600" b="0" i="0" kern="1200">
                <a:solidFill>
                  <a:schemeClr val="accent2"/>
                </a:solidFill>
                <a:latin typeface="Fira Sans Condensed Light" panose="020B0403050000020004" pitchFamily="34" charset="0"/>
                <a:ea typeface="+mn-ea"/>
                <a:cs typeface="+mn-cs"/>
              </a:defRPr>
            </a:lvl1pPr>
            <a:lvl2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2pPr>
            <a:lvl3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3pPr>
            <a:lvl4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4pPr>
            <a:lvl5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5pPr>
            <a:lvl6pPr marL="207454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6pPr>
            <a:lvl7pPr marL="245173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7pPr>
            <a:lvl8pPr marL="282892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8pPr>
            <a:lvl9pPr marL="320611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9pPr>
          </a:lstStyle>
          <a:p>
            <a:r>
              <a:rPr lang="en-US" sz="1400" dirty="0" err="1">
                <a:latin typeface="Fira Sans" panose="020B0503050000020004" pitchFamily="34" charset="0"/>
              </a:rPr>
              <a:t>Kosten</a:t>
            </a:r>
            <a:r>
              <a:rPr lang="en-US" dirty="0"/>
              <a:t>  </a:t>
            </a:r>
          </a:p>
        </p:txBody>
      </p:sp>
      <p:sp>
        <p:nvSpPr>
          <p:cNvPr id="29" name="Text Placeholder 21">
            <a:extLst>
              <a:ext uri="{FF2B5EF4-FFF2-40B4-BE49-F238E27FC236}">
                <a16:creationId xmlns:a16="http://schemas.microsoft.com/office/drawing/2014/main" id="{360A105C-0269-8244-A9CA-9757CB474FC5}"/>
              </a:ext>
            </a:extLst>
          </p:cNvPr>
          <p:cNvSpPr txBox="1">
            <a:spLocks/>
          </p:cNvSpPr>
          <p:nvPr/>
        </p:nvSpPr>
        <p:spPr>
          <a:xfrm>
            <a:off x="339812" y="5124860"/>
            <a:ext cx="2758132" cy="190497"/>
          </a:xfrm>
          <a:prstGeom prst="rect">
            <a:avLst/>
          </a:prstGeom>
        </p:spPr>
        <p:txBody>
          <a:bodyPr lIns="0" tIns="0" rIns="0" bIns="0" anchor="t">
            <a:noAutofit/>
          </a:bodyPr>
          <a:lstStyle>
            <a:lvl1pPr marL="0" indent="0" algn="l" defTabSz="754380" rtl="0" eaLnBrk="1" latinLnBrk="0" hangingPunct="1">
              <a:lnSpc>
                <a:spcPct val="100000"/>
              </a:lnSpc>
              <a:spcBef>
                <a:spcPts val="0"/>
              </a:spcBef>
              <a:buFont typeface="Arial" panose="020B0604020202020204" pitchFamily="34" charset="0"/>
              <a:buNone/>
              <a:defRPr sz="900" b="0" i="0" kern="1200">
                <a:solidFill>
                  <a:schemeClr val="tx1"/>
                </a:solidFill>
                <a:latin typeface="Fira Sans" panose="020B0503050000020004" pitchFamily="34" charset="0"/>
                <a:ea typeface="+mn-ea"/>
                <a:cs typeface="+mn-cs"/>
              </a:defRPr>
            </a:lvl1pPr>
            <a:lvl2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2pPr>
            <a:lvl3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3pPr>
            <a:lvl4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4pPr>
            <a:lvl5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5pPr>
            <a:lvl6pPr marL="207454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6pPr>
            <a:lvl7pPr marL="245173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7pPr>
            <a:lvl8pPr marL="282892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8pPr>
            <a:lvl9pPr marL="320611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9pPr>
          </a:lstStyle>
          <a:p>
            <a:r>
              <a:rPr lang="en-US" sz="1000" dirty="0"/>
              <a:t>435,00 €</a:t>
            </a:r>
          </a:p>
          <a:p>
            <a:endParaRPr lang="en-US" b="1" dirty="0"/>
          </a:p>
        </p:txBody>
      </p:sp>
    </p:spTree>
    <p:extLst>
      <p:ext uri="{BB962C8B-B14F-4D97-AF65-F5344CB8AC3E}">
        <p14:creationId xmlns:p14="http://schemas.microsoft.com/office/powerpoint/2010/main" val="9113447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1" name="Straight Connector 20"/>
          <p:cNvCxnSpPr/>
          <p:nvPr/>
        </p:nvCxnSpPr>
        <p:spPr>
          <a:xfrm>
            <a:off x="676656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
          <p:cNvCxnSpPr/>
          <p:nvPr/>
        </p:nvCxnSpPr>
        <p:spPr>
          <a:xfrm>
            <a:off x="338328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sp>
        <p:nvSpPr>
          <p:cNvPr id="54" name="Text Placeholder 21">
            <a:extLst>
              <a:ext uri="{FF2B5EF4-FFF2-40B4-BE49-F238E27FC236}">
                <a16:creationId xmlns:a16="http://schemas.microsoft.com/office/drawing/2014/main" id="{B237867F-D035-7348-B750-91ABBEA9D7CA}"/>
              </a:ext>
            </a:extLst>
          </p:cNvPr>
          <p:cNvSpPr txBox="1">
            <a:spLocks/>
          </p:cNvSpPr>
          <p:nvPr/>
        </p:nvSpPr>
        <p:spPr>
          <a:xfrm>
            <a:off x="3577198" y="825290"/>
            <a:ext cx="2813841" cy="2144153"/>
          </a:xfrm>
          <a:prstGeom prst="rect">
            <a:avLst/>
          </a:prstGeom>
        </p:spPr>
        <p:txBody>
          <a:bodyPr lIns="0" tIns="0" rIns="0" bIns="0" anchor="t">
            <a:noAutofit/>
          </a:bodyPr>
          <a:lstStyle>
            <a:lvl1pPr marL="0" indent="0" algn="l" defTabSz="754380" rtl="0" eaLnBrk="1" latinLnBrk="0" hangingPunct="1">
              <a:lnSpc>
                <a:spcPct val="100000"/>
              </a:lnSpc>
              <a:spcBef>
                <a:spcPts val="0"/>
              </a:spcBef>
              <a:buFont typeface="Arial" panose="020B0604020202020204" pitchFamily="34" charset="0"/>
              <a:buNone/>
              <a:defRPr sz="900" b="0" i="0" kern="1200">
                <a:solidFill>
                  <a:schemeClr val="tx1"/>
                </a:solidFill>
                <a:latin typeface="Fira Sans" panose="020B0503050000020004" pitchFamily="34" charset="0"/>
                <a:ea typeface="+mn-ea"/>
                <a:cs typeface="+mn-cs"/>
              </a:defRPr>
            </a:lvl1pPr>
            <a:lvl2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2pPr>
            <a:lvl3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3pPr>
            <a:lvl4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4pPr>
            <a:lvl5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5pPr>
            <a:lvl6pPr marL="207454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6pPr>
            <a:lvl7pPr marL="245173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7pPr>
            <a:lvl8pPr marL="282892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8pPr>
            <a:lvl9pPr marL="320611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9pPr>
          </a:lstStyle>
          <a:p>
            <a:pPr lvl="0"/>
            <a:endParaRPr lang="de-DE" dirty="0"/>
          </a:p>
          <a:p>
            <a:pPr marL="171450" indent="-171450">
              <a:buFont typeface="Arial" panose="020B0604020202020204" pitchFamily="34" charset="0"/>
              <a:buChar char="•"/>
            </a:pPr>
            <a:r>
              <a:rPr lang="de-DE" dirty="0"/>
              <a:t>Erkennen eigener Emotionen und situationsangepasster Umgang mit diesen</a:t>
            </a:r>
          </a:p>
          <a:p>
            <a:endParaRPr lang="de-DE" dirty="0"/>
          </a:p>
          <a:p>
            <a:pPr marL="171450" indent="-171450">
              <a:buFont typeface="Arial" panose="020B0604020202020204" pitchFamily="34" charset="0"/>
              <a:buChar char="•"/>
            </a:pPr>
            <a:r>
              <a:rPr lang="de-DE" dirty="0"/>
              <a:t>Deeskalierender Umgang mit Affekten anderer</a:t>
            </a:r>
          </a:p>
          <a:p>
            <a:endParaRPr lang="de-DE" dirty="0"/>
          </a:p>
          <a:p>
            <a:pPr marL="171450" indent="-171450">
              <a:buFont typeface="Arial" panose="020B0604020202020204" pitchFamily="34" charset="0"/>
              <a:buChar char="•"/>
            </a:pPr>
            <a:r>
              <a:rPr lang="de-DE" dirty="0"/>
              <a:t>Förderung selbstständiger Urteils- und Entscheidungsfähigkeit</a:t>
            </a:r>
          </a:p>
          <a:p>
            <a:endParaRPr lang="de-DE" dirty="0"/>
          </a:p>
          <a:p>
            <a:pPr marL="171450" indent="-171450">
              <a:buFont typeface="Arial" panose="020B0604020202020204" pitchFamily="34" charset="0"/>
              <a:buChar char="•"/>
            </a:pPr>
            <a:r>
              <a:rPr lang="de-DE" dirty="0"/>
              <a:t>Erkennen von Stress und dessen Bewältigung</a:t>
            </a:r>
          </a:p>
          <a:p>
            <a:pPr marL="171450" indent="-171450">
              <a:buFont typeface="Arial" panose="020B0604020202020204" pitchFamily="34" charset="0"/>
              <a:buChar char="•"/>
            </a:pPr>
            <a:endParaRPr lang="de-DE" dirty="0"/>
          </a:p>
          <a:p>
            <a:pPr marL="171450" indent="-171450">
              <a:buFont typeface="Arial" panose="020B0604020202020204" pitchFamily="34" charset="0"/>
              <a:buChar char="•"/>
            </a:pPr>
            <a:r>
              <a:rPr lang="de-DE" dirty="0"/>
              <a:t>Entwicklung der individuellen Konfliktfähigkeit und der Kompetenz zum Umgang mit diesen Konflikten mit dem Ziel der Deeskalation</a:t>
            </a:r>
          </a:p>
          <a:p>
            <a:pPr marL="171450" indent="-171450">
              <a:buFont typeface="Arial" panose="020B0604020202020204" pitchFamily="34" charset="0"/>
              <a:buChar char="•"/>
            </a:pPr>
            <a:endParaRPr lang="de-DE" dirty="0"/>
          </a:p>
          <a:p>
            <a:pPr marL="171450" indent="-171450">
              <a:buFont typeface="Arial" panose="020B0604020202020204" pitchFamily="34" charset="0"/>
              <a:buChar char="•"/>
            </a:pPr>
            <a:r>
              <a:rPr lang="de-DE" dirty="0"/>
              <a:t>Schutztechniktraining am 2. Seminartag</a:t>
            </a:r>
          </a:p>
          <a:p>
            <a:pPr marL="171450" indent="-171450">
              <a:buFont typeface="Arial" panose="020B0604020202020204" pitchFamily="34" charset="0"/>
              <a:buChar char="•"/>
            </a:pPr>
            <a:endParaRPr lang="de-DE" sz="1000" dirty="0"/>
          </a:p>
          <a:p>
            <a:pPr marL="171450" lvl="0" indent="-171450">
              <a:buFont typeface="Arial" panose="020B0604020202020204" pitchFamily="34" charset="0"/>
              <a:buChar char="•"/>
            </a:pPr>
            <a:endParaRPr lang="de-DE" dirty="0"/>
          </a:p>
          <a:p>
            <a:pPr lvl="0"/>
            <a:endParaRPr lang="de-DE" dirty="0"/>
          </a:p>
        </p:txBody>
      </p:sp>
      <p:sp>
        <p:nvSpPr>
          <p:cNvPr id="63" name="Text Placeholder 21">
            <a:extLst>
              <a:ext uri="{FF2B5EF4-FFF2-40B4-BE49-F238E27FC236}">
                <a16:creationId xmlns:a16="http://schemas.microsoft.com/office/drawing/2014/main" id="{7E246EC8-30B6-0D40-BC49-BF28CA854424}"/>
              </a:ext>
            </a:extLst>
          </p:cNvPr>
          <p:cNvSpPr txBox="1">
            <a:spLocks/>
          </p:cNvSpPr>
          <p:nvPr/>
        </p:nvSpPr>
        <p:spPr>
          <a:xfrm>
            <a:off x="412669" y="464084"/>
            <a:ext cx="2929019" cy="423342"/>
          </a:xfrm>
          <a:prstGeom prst="rect">
            <a:avLst/>
          </a:prstGeom>
        </p:spPr>
        <p:txBody>
          <a:bodyPr lIns="0" tIns="0" rIns="0" bIns="0" anchor="b">
            <a:noAutofit/>
          </a:bodyPr>
          <a:lstStyle>
            <a:lvl1pPr marL="0" indent="0" algn="l" defTabSz="754380" rtl="0" eaLnBrk="1" latinLnBrk="0" hangingPunct="1">
              <a:lnSpc>
                <a:spcPct val="90000"/>
              </a:lnSpc>
              <a:spcBef>
                <a:spcPts val="0"/>
              </a:spcBef>
              <a:buFont typeface="Arial" panose="020B0604020202020204" pitchFamily="34" charset="0"/>
              <a:buNone/>
              <a:defRPr sz="2900" b="0" i="0" kern="1200" baseline="0">
                <a:solidFill>
                  <a:schemeClr val="accent2"/>
                </a:solidFill>
                <a:latin typeface="Fira Sans Condensed Light" panose="020B0403050000020004" pitchFamily="34" charset="0"/>
                <a:ea typeface="+mn-ea"/>
                <a:cs typeface="+mn-cs"/>
              </a:defRPr>
            </a:lvl1pPr>
            <a:lvl2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2pPr>
            <a:lvl3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3pPr>
            <a:lvl4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4pPr>
            <a:lvl5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5pPr>
            <a:lvl6pPr marL="207454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6pPr>
            <a:lvl7pPr marL="245173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7pPr>
            <a:lvl8pPr marL="282892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8pPr>
            <a:lvl9pPr marL="320611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9pPr>
          </a:lstStyle>
          <a:p>
            <a:r>
              <a:rPr lang="de-DE" sz="1400" dirty="0">
                <a:latin typeface="Fira Sans" panose="020B0503050000020004" pitchFamily="34" charset="0"/>
              </a:rPr>
              <a:t>Herausfordernde Verhaltensweisen in </a:t>
            </a:r>
            <a:r>
              <a:rPr lang="de-DE" sz="1400">
                <a:latin typeface="Fira Sans" panose="020B0503050000020004" pitchFamily="34" charset="0"/>
              </a:rPr>
              <a:t>Konfliksituationen</a:t>
            </a:r>
            <a:endParaRPr lang="de-DE" sz="1400" dirty="0">
              <a:latin typeface="Fira Sans" panose="020B0503050000020004" pitchFamily="34" charset="0"/>
            </a:endParaRPr>
          </a:p>
        </p:txBody>
      </p:sp>
      <p:sp>
        <p:nvSpPr>
          <p:cNvPr id="65" name="Text Placeholder 21">
            <a:extLst>
              <a:ext uri="{FF2B5EF4-FFF2-40B4-BE49-F238E27FC236}">
                <a16:creationId xmlns:a16="http://schemas.microsoft.com/office/drawing/2014/main" id="{37C8EA56-A01D-DD46-96E0-F2224E08E8D0}"/>
              </a:ext>
            </a:extLst>
          </p:cNvPr>
          <p:cNvSpPr txBox="1">
            <a:spLocks/>
          </p:cNvSpPr>
          <p:nvPr/>
        </p:nvSpPr>
        <p:spPr>
          <a:xfrm>
            <a:off x="3568818" y="247264"/>
            <a:ext cx="2643169" cy="433640"/>
          </a:xfrm>
          <a:prstGeom prst="rect">
            <a:avLst/>
          </a:prstGeom>
        </p:spPr>
        <p:txBody>
          <a:bodyPr lIns="0" tIns="0" rIns="0" bIns="0" anchor="b">
            <a:noAutofit/>
          </a:bodyPr>
          <a:lstStyle>
            <a:lvl1pPr marL="0" indent="0" algn="l" defTabSz="754380" rtl="0" eaLnBrk="1" latinLnBrk="0" hangingPunct="1">
              <a:lnSpc>
                <a:spcPct val="90000"/>
              </a:lnSpc>
              <a:spcBef>
                <a:spcPts val="0"/>
              </a:spcBef>
              <a:buFont typeface="Arial" panose="020B0604020202020204" pitchFamily="34" charset="0"/>
              <a:buNone/>
              <a:defRPr sz="2900" b="0" i="0" kern="1200" baseline="0">
                <a:solidFill>
                  <a:schemeClr val="accent2"/>
                </a:solidFill>
                <a:latin typeface="Fira Sans Condensed Light" panose="020B0403050000020004" pitchFamily="34" charset="0"/>
                <a:ea typeface="+mn-ea"/>
                <a:cs typeface="+mn-cs"/>
              </a:defRPr>
            </a:lvl1pPr>
            <a:lvl2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2pPr>
            <a:lvl3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3pPr>
            <a:lvl4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4pPr>
            <a:lvl5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5pPr>
            <a:lvl6pPr marL="207454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6pPr>
            <a:lvl7pPr marL="245173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7pPr>
            <a:lvl8pPr marL="282892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8pPr>
            <a:lvl9pPr marL="320611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9pPr>
          </a:lstStyle>
          <a:p>
            <a:r>
              <a:rPr lang="en-US" sz="1400" dirty="0" err="1">
                <a:latin typeface="Fira Sans" panose="020B0503050000020004" pitchFamily="34" charset="0"/>
              </a:rPr>
              <a:t>Inhalte</a:t>
            </a:r>
            <a:r>
              <a:rPr lang="en-US" sz="1400" dirty="0">
                <a:latin typeface="Fira Sans" panose="020B0503050000020004" pitchFamily="34" charset="0"/>
              </a:rPr>
              <a:t> und </a:t>
            </a:r>
            <a:r>
              <a:rPr lang="en-US" sz="1400" dirty="0" err="1">
                <a:latin typeface="Fira Sans" panose="020B0503050000020004" pitchFamily="34" charset="0"/>
              </a:rPr>
              <a:t>Ziele</a:t>
            </a:r>
            <a:r>
              <a:rPr lang="en-US" sz="1400" dirty="0">
                <a:latin typeface="Fira Sans" panose="020B0503050000020004" pitchFamily="34" charset="0"/>
              </a:rPr>
              <a:t> des </a:t>
            </a:r>
            <a:r>
              <a:rPr lang="en-US" sz="1400" dirty="0" err="1">
                <a:latin typeface="Fira Sans" panose="020B0503050000020004" pitchFamily="34" charset="0"/>
              </a:rPr>
              <a:t>Kurses</a:t>
            </a:r>
            <a:endParaRPr lang="en-US" sz="1400" dirty="0">
              <a:latin typeface="Fira Sans" panose="020B0503050000020004" pitchFamily="34" charset="0"/>
            </a:endParaRPr>
          </a:p>
        </p:txBody>
      </p:sp>
      <p:sp>
        <p:nvSpPr>
          <p:cNvPr id="66" name="Text Placeholder 21">
            <a:extLst>
              <a:ext uri="{FF2B5EF4-FFF2-40B4-BE49-F238E27FC236}">
                <a16:creationId xmlns:a16="http://schemas.microsoft.com/office/drawing/2014/main" id="{F1A437E3-8537-C74F-8EB9-F0A1DDA4731D}"/>
              </a:ext>
            </a:extLst>
          </p:cNvPr>
          <p:cNvSpPr txBox="1">
            <a:spLocks/>
          </p:cNvSpPr>
          <p:nvPr/>
        </p:nvSpPr>
        <p:spPr>
          <a:xfrm>
            <a:off x="6973318" y="578592"/>
            <a:ext cx="2807484" cy="3307608"/>
          </a:xfrm>
          <a:prstGeom prst="rect">
            <a:avLst/>
          </a:prstGeom>
        </p:spPr>
        <p:txBody>
          <a:bodyPr lIns="0" tIns="0" rIns="0" bIns="0" anchor="t">
            <a:noAutofit/>
          </a:bodyPr>
          <a:lstStyle>
            <a:lvl1pPr marL="0" indent="0" algn="l" defTabSz="754380" rtl="0" eaLnBrk="1" latinLnBrk="0" hangingPunct="1">
              <a:lnSpc>
                <a:spcPct val="100000"/>
              </a:lnSpc>
              <a:spcBef>
                <a:spcPts val="0"/>
              </a:spcBef>
              <a:buFont typeface="Arial" panose="020B0604020202020204" pitchFamily="34" charset="0"/>
              <a:buNone/>
              <a:defRPr sz="900" b="0" i="0" kern="1200">
                <a:solidFill>
                  <a:schemeClr val="tx1"/>
                </a:solidFill>
                <a:latin typeface="Fira Sans" panose="020B0503050000020004" pitchFamily="34" charset="0"/>
                <a:ea typeface="+mn-ea"/>
                <a:cs typeface="+mn-cs"/>
              </a:defRPr>
            </a:lvl1pPr>
            <a:lvl2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2pPr>
            <a:lvl3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3pPr>
            <a:lvl4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4pPr>
            <a:lvl5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5pPr>
            <a:lvl6pPr marL="207454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6pPr>
            <a:lvl7pPr marL="245173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7pPr>
            <a:lvl8pPr marL="282892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8pPr>
            <a:lvl9pPr marL="320611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9pPr>
          </a:lstStyle>
          <a:p>
            <a:endParaRPr lang="en-US" dirty="0"/>
          </a:p>
        </p:txBody>
      </p:sp>
      <p:sp>
        <p:nvSpPr>
          <p:cNvPr id="67" name="Text Placeholder 21">
            <a:extLst>
              <a:ext uri="{FF2B5EF4-FFF2-40B4-BE49-F238E27FC236}">
                <a16:creationId xmlns:a16="http://schemas.microsoft.com/office/drawing/2014/main" id="{F2D860D5-0459-764A-9892-3C9B092F06F6}"/>
              </a:ext>
            </a:extLst>
          </p:cNvPr>
          <p:cNvSpPr txBox="1">
            <a:spLocks/>
          </p:cNvSpPr>
          <p:nvPr/>
        </p:nvSpPr>
        <p:spPr>
          <a:xfrm>
            <a:off x="6952097" y="278580"/>
            <a:ext cx="2643169" cy="433640"/>
          </a:xfrm>
          <a:prstGeom prst="rect">
            <a:avLst/>
          </a:prstGeom>
        </p:spPr>
        <p:txBody>
          <a:bodyPr lIns="0" tIns="0" rIns="0" bIns="0" anchor="b">
            <a:noAutofit/>
          </a:bodyPr>
          <a:lstStyle>
            <a:lvl1pPr marL="0" indent="0" algn="l" defTabSz="754380" rtl="0" eaLnBrk="1" latinLnBrk="0" hangingPunct="1">
              <a:lnSpc>
                <a:spcPct val="90000"/>
              </a:lnSpc>
              <a:spcBef>
                <a:spcPts val="0"/>
              </a:spcBef>
              <a:buFont typeface="Arial" panose="020B0604020202020204" pitchFamily="34" charset="0"/>
              <a:buNone/>
              <a:defRPr sz="2900" b="0" i="0" kern="1200" baseline="0">
                <a:solidFill>
                  <a:schemeClr val="accent2"/>
                </a:solidFill>
                <a:latin typeface="Fira Sans Condensed Light" panose="020B0403050000020004" pitchFamily="34" charset="0"/>
                <a:ea typeface="+mn-ea"/>
                <a:cs typeface="+mn-cs"/>
              </a:defRPr>
            </a:lvl1pPr>
            <a:lvl2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2pPr>
            <a:lvl3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3pPr>
            <a:lvl4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4pPr>
            <a:lvl5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5pPr>
            <a:lvl6pPr marL="207454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6pPr>
            <a:lvl7pPr marL="245173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7pPr>
            <a:lvl8pPr marL="282892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8pPr>
            <a:lvl9pPr marL="320611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9pPr>
          </a:lstStyle>
          <a:p>
            <a:endParaRPr lang="en-US" sz="1400" dirty="0">
              <a:latin typeface="Fira Sans" panose="020B0503050000020004" pitchFamily="34" charset="0"/>
            </a:endParaRPr>
          </a:p>
        </p:txBody>
      </p:sp>
      <p:sp>
        <p:nvSpPr>
          <p:cNvPr id="69" name="Text Placeholder 21">
            <a:extLst>
              <a:ext uri="{FF2B5EF4-FFF2-40B4-BE49-F238E27FC236}">
                <a16:creationId xmlns:a16="http://schemas.microsoft.com/office/drawing/2014/main" id="{08ED884D-9983-B94A-B960-B2CE6DB0F461}"/>
              </a:ext>
            </a:extLst>
          </p:cNvPr>
          <p:cNvSpPr txBox="1">
            <a:spLocks/>
          </p:cNvSpPr>
          <p:nvPr/>
        </p:nvSpPr>
        <p:spPr>
          <a:xfrm>
            <a:off x="380534" y="1031431"/>
            <a:ext cx="2767236" cy="4888659"/>
          </a:xfrm>
          <a:prstGeom prst="rect">
            <a:avLst/>
          </a:prstGeom>
        </p:spPr>
        <p:txBody>
          <a:bodyPr lIns="0" tIns="0" rIns="0" bIns="0" anchor="t">
            <a:noAutofit/>
          </a:bodyPr>
          <a:lstStyle>
            <a:lvl1pPr marL="0" indent="0" algn="l" defTabSz="754380" rtl="0" eaLnBrk="1" latinLnBrk="0" hangingPunct="1">
              <a:lnSpc>
                <a:spcPct val="100000"/>
              </a:lnSpc>
              <a:spcBef>
                <a:spcPts val="0"/>
              </a:spcBef>
              <a:buFont typeface="Arial" panose="020B0604020202020204" pitchFamily="34" charset="0"/>
              <a:buNone/>
              <a:defRPr sz="900" b="0" i="0" kern="1200">
                <a:solidFill>
                  <a:schemeClr val="tx1"/>
                </a:solidFill>
                <a:latin typeface="Fira Sans" panose="020B0503050000020004" pitchFamily="34" charset="0"/>
                <a:ea typeface="+mn-ea"/>
                <a:cs typeface="+mn-cs"/>
              </a:defRPr>
            </a:lvl1pPr>
            <a:lvl2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2pPr>
            <a:lvl3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3pPr>
            <a:lvl4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4pPr>
            <a:lvl5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5pPr>
            <a:lvl6pPr marL="207454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6pPr>
            <a:lvl7pPr marL="245173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7pPr>
            <a:lvl8pPr marL="282892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8pPr>
            <a:lvl9pPr marL="320611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9pPr>
          </a:lstStyle>
          <a:p>
            <a:r>
              <a:rPr lang="de-DE" sz="1000" dirty="0"/>
              <a:t>Dieses zweitägige Seminar fördert die Entwicklung der individuellen Konfliktfähigkeit mit dem Ziel der Deeskalation.</a:t>
            </a:r>
          </a:p>
          <a:p>
            <a:endParaRPr lang="de-DE" sz="1000" dirty="0"/>
          </a:p>
          <a:p>
            <a:r>
              <a:rPr lang="de-DE" sz="1000" dirty="0"/>
              <a:t>Teilnehmende lernen, ihre eigenen Emotionen besser zu erkennen und situationsangemessen zu bewerten. </a:t>
            </a:r>
          </a:p>
          <a:p>
            <a:endParaRPr lang="de-DE" sz="1000" dirty="0"/>
          </a:p>
          <a:p>
            <a:r>
              <a:rPr lang="de-DE" sz="1000" dirty="0"/>
              <a:t>Es werden </a:t>
            </a:r>
            <a:r>
              <a:rPr lang="de-DE" sz="1000" dirty="0" err="1"/>
              <a:t>Stressbewältigungsstragieen</a:t>
            </a:r>
            <a:r>
              <a:rPr lang="de-DE" sz="1000" dirty="0"/>
              <a:t> vermittelt und die selbstständige Urteils- und Entscheidungsfähigkeit gefördert. </a:t>
            </a:r>
          </a:p>
          <a:p>
            <a:endParaRPr lang="de-DE" sz="1000" dirty="0"/>
          </a:p>
          <a:p>
            <a:r>
              <a:rPr lang="de-DE" sz="1000" dirty="0"/>
              <a:t>Die Fortbildung schließt zudem mit einem Schutztechniktraining am ab.</a:t>
            </a:r>
          </a:p>
          <a:p>
            <a:r>
              <a:rPr lang="de-DE" sz="1000" dirty="0"/>
              <a:t> </a:t>
            </a:r>
          </a:p>
          <a:p>
            <a:endParaRPr lang="de-DE" sz="1000" dirty="0"/>
          </a:p>
          <a:p>
            <a:endParaRPr lang="de-DE" sz="1000" dirty="0"/>
          </a:p>
          <a:p>
            <a:r>
              <a:rPr lang="de-DE" sz="2000" dirty="0">
                <a:solidFill>
                  <a:schemeClr val="accent1"/>
                </a:solidFill>
                <a:latin typeface="Freestyle Script" panose="030804020302050B0404" pitchFamily="66" charset="0"/>
              </a:rPr>
              <a:t>Ihr Team des Bildungszentrums</a:t>
            </a:r>
          </a:p>
          <a:p>
            <a:br>
              <a:rPr lang="de-DE" dirty="0"/>
            </a:br>
            <a:endParaRPr lang="de-DE" dirty="0">
              <a:solidFill>
                <a:schemeClr val="accent1"/>
              </a:solidFill>
              <a:latin typeface="Fira Sans Condensed Medium" panose="020B0503050000020004" pitchFamily="34" charset="0"/>
            </a:endParaRPr>
          </a:p>
          <a:p>
            <a:endParaRPr lang="en-US" dirty="0">
              <a:solidFill>
                <a:schemeClr val="accent1"/>
              </a:solidFill>
              <a:latin typeface="Fira Sans Condensed Medium" panose="020B0503050000020004" pitchFamily="34" charset="0"/>
            </a:endParaRPr>
          </a:p>
        </p:txBody>
      </p:sp>
      <p:sp>
        <p:nvSpPr>
          <p:cNvPr id="70" name="Text Placeholder 21">
            <a:extLst>
              <a:ext uri="{FF2B5EF4-FFF2-40B4-BE49-F238E27FC236}">
                <a16:creationId xmlns:a16="http://schemas.microsoft.com/office/drawing/2014/main" id="{87D55D8E-608B-1446-B007-AE3789261FF1}"/>
              </a:ext>
            </a:extLst>
          </p:cNvPr>
          <p:cNvSpPr txBox="1">
            <a:spLocks/>
          </p:cNvSpPr>
          <p:nvPr/>
        </p:nvSpPr>
        <p:spPr>
          <a:xfrm>
            <a:off x="3636973" y="4345067"/>
            <a:ext cx="2747300" cy="1789317"/>
          </a:xfrm>
          <a:prstGeom prst="rect">
            <a:avLst/>
          </a:prstGeom>
        </p:spPr>
        <p:txBody>
          <a:bodyPr lIns="0" tIns="0" rIns="0" bIns="0" anchor="t">
            <a:noAutofit/>
          </a:bodyPr>
          <a:lstStyle>
            <a:lvl1pPr marL="0" indent="0" algn="l" defTabSz="754380" rtl="0" eaLnBrk="1" latinLnBrk="0" hangingPunct="1">
              <a:lnSpc>
                <a:spcPct val="100000"/>
              </a:lnSpc>
              <a:spcBef>
                <a:spcPts val="0"/>
              </a:spcBef>
              <a:buFont typeface="Arial" panose="020B0604020202020204" pitchFamily="34" charset="0"/>
              <a:buNone/>
              <a:defRPr sz="900" b="0" i="0" kern="1200">
                <a:solidFill>
                  <a:schemeClr val="tx1"/>
                </a:solidFill>
                <a:latin typeface="Fira Sans" panose="020B0503050000020004" pitchFamily="34" charset="0"/>
                <a:ea typeface="+mn-ea"/>
                <a:cs typeface="+mn-cs"/>
              </a:defRPr>
            </a:lvl1pPr>
            <a:lvl2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2pPr>
            <a:lvl3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3pPr>
            <a:lvl4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4pPr>
            <a:lvl5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5pPr>
            <a:lvl6pPr marL="207454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6pPr>
            <a:lvl7pPr marL="245173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7pPr>
            <a:lvl8pPr marL="282892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8pPr>
            <a:lvl9pPr marL="320611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9pPr>
          </a:lstStyle>
          <a:p>
            <a:pPr marL="171450" indent="-171450">
              <a:buFont typeface="Arial" panose="020B0604020202020204" pitchFamily="34" charset="0"/>
              <a:buChar char="•"/>
            </a:pPr>
            <a:endParaRPr lang="en-US" sz="1000" dirty="0"/>
          </a:p>
        </p:txBody>
      </p:sp>
      <p:sp>
        <p:nvSpPr>
          <p:cNvPr id="17" name="Text Placeholder 21">
            <a:extLst>
              <a:ext uri="{FF2B5EF4-FFF2-40B4-BE49-F238E27FC236}">
                <a16:creationId xmlns:a16="http://schemas.microsoft.com/office/drawing/2014/main" id="{F2D860D5-0459-764A-9892-3C9B092F06F6}"/>
              </a:ext>
            </a:extLst>
          </p:cNvPr>
          <p:cNvSpPr txBox="1">
            <a:spLocks/>
          </p:cNvSpPr>
          <p:nvPr/>
        </p:nvSpPr>
        <p:spPr>
          <a:xfrm>
            <a:off x="6973318" y="3288083"/>
            <a:ext cx="2643169" cy="433640"/>
          </a:xfrm>
          <a:prstGeom prst="rect">
            <a:avLst/>
          </a:prstGeom>
        </p:spPr>
        <p:txBody>
          <a:bodyPr lIns="0" tIns="0" rIns="0" bIns="0" anchor="b">
            <a:noAutofit/>
          </a:bodyPr>
          <a:lstStyle>
            <a:lvl1pPr marL="0" indent="0" algn="l" defTabSz="754380" rtl="0" eaLnBrk="1" latinLnBrk="0" hangingPunct="1">
              <a:lnSpc>
                <a:spcPct val="90000"/>
              </a:lnSpc>
              <a:spcBef>
                <a:spcPts val="0"/>
              </a:spcBef>
              <a:buFont typeface="Arial" panose="020B0604020202020204" pitchFamily="34" charset="0"/>
              <a:buNone/>
              <a:defRPr sz="2900" b="0" i="0" kern="1200" baseline="0">
                <a:solidFill>
                  <a:schemeClr val="accent2"/>
                </a:solidFill>
                <a:latin typeface="Fira Sans Condensed Light" panose="020B0403050000020004" pitchFamily="34" charset="0"/>
                <a:ea typeface="+mn-ea"/>
                <a:cs typeface="+mn-cs"/>
              </a:defRPr>
            </a:lvl1pPr>
            <a:lvl2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2pPr>
            <a:lvl3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3pPr>
            <a:lvl4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4pPr>
            <a:lvl5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5pPr>
            <a:lvl6pPr marL="207454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6pPr>
            <a:lvl7pPr marL="245173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7pPr>
            <a:lvl8pPr marL="282892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8pPr>
            <a:lvl9pPr marL="320611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9pPr>
          </a:lstStyle>
          <a:p>
            <a:endParaRPr lang="en-US" sz="1400" dirty="0">
              <a:latin typeface="Fira Sans" panose="020B0503050000020004" pitchFamily="34" charset="0"/>
            </a:endParaRPr>
          </a:p>
          <a:p>
            <a:endParaRPr lang="en-US" sz="1400" dirty="0">
              <a:latin typeface="Fira Sans" panose="020B0503050000020004" pitchFamily="34" charset="0"/>
            </a:endParaRPr>
          </a:p>
        </p:txBody>
      </p:sp>
      <p:sp>
        <p:nvSpPr>
          <p:cNvPr id="18" name="Text Placeholder 21">
            <a:extLst>
              <a:ext uri="{FF2B5EF4-FFF2-40B4-BE49-F238E27FC236}">
                <a16:creationId xmlns:a16="http://schemas.microsoft.com/office/drawing/2014/main" id="{B237867F-D035-7348-B750-91ABBEA9D7CA}"/>
              </a:ext>
            </a:extLst>
          </p:cNvPr>
          <p:cNvSpPr txBox="1">
            <a:spLocks/>
          </p:cNvSpPr>
          <p:nvPr/>
        </p:nvSpPr>
        <p:spPr>
          <a:xfrm>
            <a:off x="6966961" y="3706767"/>
            <a:ext cx="2813841" cy="2144153"/>
          </a:xfrm>
          <a:prstGeom prst="rect">
            <a:avLst/>
          </a:prstGeom>
        </p:spPr>
        <p:txBody>
          <a:bodyPr lIns="0" tIns="0" rIns="0" bIns="0" anchor="t">
            <a:noAutofit/>
          </a:bodyPr>
          <a:lstStyle>
            <a:lvl1pPr marL="0" indent="0" algn="l" defTabSz="754380" rtl="0" eaLnBrk="1" latinLnBrk="0" hangingPunct="1">
              <a:lnSpc>
                <a:spcPct val="100000"/>
              </a:lnSpc>
              <a:spcBef>
                <a:spcPts val="0"/>
              </a:spcBef>
              <a:buFont typeface="Arial" panose="020B0604020202020204" pitchFamily="34" charset="0"/>
              <a:buNone/>
              <a:defRPr sz="900" b="0" i="0" kern="1200">
                <a:solidFill>
                  <a:schemeClr val="tx1"/>
                </a:solidFill>
                <a:latin typeface="Fira Sans" panose="020B0503050000020004" pitchFamily="34" charset="0"/>
                <a:ea typeface="+mn-ea"/>
                <a:cs typeface="+mn-cs"/>
              </a:defRPr>
            </a:lvl1pPr>
            <a:lvl2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2pPr>
            <a:lvl3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3pPr>
            <a:lvl4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4pPr>
            <a:lvl5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5pPr>
            <a:lvl6pPr marL="207454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6pPr>
            <a:lvl7pPr marL="245173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7pPr>
            <a:lvl8pPr marL="282892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8pPr>
            <a:lvl9pPr marL="320611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9pPr>
          </a:lstStyle>
          <a:p>
            <a:pPr marL="171450" lvl="0" indent="-171450">
              <a:buFont typeface="Arial" panose="020B0604020202020204" pitchFamily="34" charset="0"/>
              <a:buChar char="•"/>
            </a:pPr>
            <a:endParaRPr lang="de-DE" sz="1000" dirty="0"/>
          </a:p>
          <a:p>
            <a:pPr lvl="0"/>
            <a:endParaRPr lang="de-DE" dirty="0"/>
          </a:p>
        </p:txBody>
      </p:sp>
      <p:sp>
        <p:nvSpPr>
          <p:cNvPr id="16" name="Text Placeholder 21">
            <a:extLst>
              <a:ext uri="{FF2B5EF4-FFF2-40B4-BE49-F238E27FC236}">
                <a16:creationId xmlns:a16="http://schemas.microsoft.com/office/drawing/2014/main" id="{6E80B48A-521F-114A-A240-81008CBB79E6}"/>
              </a:ext>
            </a:extLst>
          </p:cNvPr>
          <p:cNvSpPr txBox="1">
            <a:spLocks/>
          </p:cNvSpPr>
          <p:nvPr/>
        </p:nvSpPr>
        <p:spPr>
          <a:xfrm>
            <a:off x="6973318" y="453980"/>
            <a:ext cx="2747299" cy="221775"/>
          </a:xfrm>
          <a:prstGeom prst="rect">
            <a:avLst/>
          </a:prstGeom>
        </p:spPr>
        <p:txBody>
          <a:bodyPr lIns="0" tIns="0" rIns="0" bIns="0" anchor="t">
            <a:noAutofit/>
          </a:bodyPr>
          <a:lstStyle>
            <a:lvl1pPr marL="0" indent="0" algn="l" defTabSz="754380" rtl="0" eaLnBrk="1" latinLnBrk="0" hangingPunct="1">
              <a:lnSpc>
                <a:spcPct val="100000"/>
              </a:lnSpc>
              <a:spcBef>
                <a:spcPts val="0"/>
              </a:spcBef>
              <a:buFont typeface="Arial" panose="020B0604020202020204" pitchFamily="34" charset="0"/>
              <a:buNone/>
              <a:defRPr sz="1600" b="0" i="0" kern="1200">
                <a:solidFill>
                  <a:schemeClr val="accent2"/>
                </a:solidFill>
                <a:latin typeface="Fira Sans Condensed Light" panose="020B0403050000020004" pitchFamily="34" charset="0"/>
                <a:ea typeface="+mn-ea"/>
                <a:cs typeface="+mn-cs"/>
              </a:defRPr>
            </a:lvl1pPr>
            <a:lvl2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2pPr>
            <a:lvl3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3pPr>
            <a:lvl4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4pPr>
            <a:lvl5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5pPr>
            <a:lvl6pPr marL="207454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6pPr>
            <a:lvl7pPr marL="245173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7pPr>
            <a:lvl8pPr marL="282892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8pPr>
            <a:lvl9pPr marL="320611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9pPr>
          </a:lstStyle>
          <a:p>
            <a:r>
              <a:rPr lang="en-US" sz="1400" dirty="0" err="1">
                <a:latin typeface="Fira Sans" panose="020B0503050000020004" pitchFamily="34" charset="0"/>
              </a:rPr>
              <a:t>Dozentinnen</a:t>
            </a:r>
            <a:r>
              <a:rPr lang="en-US" dirty="0"/>
              <a:t>  </a:t>
            </a:r>
          </a:p>
        </p:txBody>
      </p:sp>
      <p:sp>
        <p:nvSpPr>
          <p:cNvPr id="19" name="Text Placeholder 21">
            <a:extLst>
              <a:ext uri="{FF2B5EF4-FFF2-40B4-BE49-F238E27FC236}">
                <a16:creationId xmlns:a16="http://schemas.microsoft.com/office/drawing/2014/main" id="{360A105C-0269-8244-A9CA-9757CB474FC5}"/>
              </a:ext>
            </a:extLst>
          </p:cNvPr>
          <p:cNvSpPr txBox="1">
            <a:spLocks/>
          </p:cNvSpPr>
          <p:nvPr/>
        </p:nvSpPr>
        <p:spPr>
          <a:xfrm>
            <a:off x="6967901" y="962806"/>
            <a:ext cx="2758132" cy="522635"/>
          </a:xfrm>
          <a:prstGeom prst="rect">
            <a:avLst/>
          </a:prstGeom>
        </p:spPr>
        <p:txBody>
          <a:bodyPr lIns="0" tIns="0" rIns="0" bIns="0" anchor="t">
            <a:noAutofit/>
          </a:bodyPr>
          <a:lstStyle>
            <a:lvl1pPr marL="0" indent="0" algn="l" defTabSz="754380" rtl="0" eaLnBrk="1" latinLnBrk="0" hangingPunct="1">
              <a:lnSpc>
                <a:spcPct val="100000"/>
              </a:lnSpc>
              <a:spcBef>
                <a:spcPts val="0"/>
              </a:spcBef>
              <a:buFont typeface="Arial" panose="020B0604020202020204" pitchFamily="34" charset="0"/>
              <a:buNone/>
              <a:defRPr sz="900" b="0" i="0" kern="1200">
                <a:solidFill>
                  <a:schemeClr val="tx1"/>
                </a:solidFill>
                <a:latin typeface="Fira Sans" panose="020B0503050000020004" pitchFamily="34" charset="0"/>
                <a:ea typeface="+mn-ea"/>
                <a:cs typeface="+mn-cs"/>
              </a:defRPr>
            </a:lvl1pPr>
            <a:lvl2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2pPr>
            <a:lvl3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3pPr>
            <a:lvl4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4pPr>
            <a:lvl5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5pPr>
            <a:lvl6pPr marL="207454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6pPr>
            <a:lvl7pPr marL="245173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7pPr>
            <a:lvl8pPr marL="282892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8pPr>
            <a:lvl9pPr marL="320611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9pPr>
          </a:lstStyle>
          <a:p>
            <a:r>
              <a:rPr lang="en-US" sz="1000" b="1" dirty="0"/>
              <a:t>Tina Fangemann</a:t>
            </a:r>
          </a:p>
          <a:p>
            <a:r>
              <a:rPr lang="en-US" sz="1000" dirty="0" err="1"/>
              <a:t>Krankenschwester</a:t>
            </a:r>
            <a:r>
              <a:rPr lang="en-US" sz="1000" dirty="0"/>
              <a:t>, </a:t>
            </a:r>
          </a:p>
          <a:p>
            <a:r>
              <a:rPr lang="de-DE" sz="1000" dirty="0"/>
              <a:t>Deeskalationstrainerin</a:t>
            </a:r>
          </a:p>
          <a:p>
            <a:r>
              <a:rPr lang="de-DE" sz="1000" dirty="0"/>
              <a:t>Konflikttrainerin</a:t>
            </a:r>
          </a:p>
          <a:p>
            <a:r>
              <a:rPr lang="de-DE" sz="1000" dirty="0" err="1"/>
              <a:t>Schutztechnikentrainerin</a:t>
            </a:r>
            <a:endParaRPr lang="de-DE" sz="1000" dirty="0"/>
          </a:p>
          <a:p>
            <a:r>
              <a:rPr lang="de-DE" sz="1000" dirty="0"/>
              <a:t>systemischer Coach ( Ausbildung durch den DGFC ) </a:t>
            </a:r>
          </a:p>
          <a:p>
            <a:endParaRPr lang="de-DE" sz="1000" b="1" dirty="0"/>
          </a:p>
          <a:p>
            <a:r>
              <a:rPr lang="de-DE" sz="1000" b="1" dirty="0"/>
              <a:t>Yeliz </a:t>
            </a:r>
            <a:r>
              <a:rPr lang="de-DE" sz="1000" b="1" dirty="0" err="1"/>
              <a:t>Secilmis</a:t>
            </a:r>
            <a:endParaRPr lang="de-DE" sz="1000" b="1" dirty="0"/>
          </a:p>
          <a:p>
            <a:r>
              <a:rPr lang="de-DE" sz="1000"/>
              <a:t>Deeskalationstrainerin</a:t>
            </a:r>
            <a:endParaRPr lang="de-DE" sz="1000" dirty="0"/>
          </a:p>
        </p:txBody>
      </p:sp>
    </p:spTree>
    <p:extLst>
      <p:ext uri="{BB962C8B-B14F-4D97-AF65-F5344CB8AC3E}">
        <p14:creationId xmlns:p14="http://schemas.microsoft.com/office/powerpoint/2010/main" val="1355467603"/>
      </p:ext>
    </p:extLst>
  </p:cSld>
  <p:clrMapOvr>
    <a:masterClrMapping/>
  </p:clrMapOvr>
</p:sld>
</file>

<file path=ppt/theme/theme1.xml><?xml version="1.0" encoding="utf-8"?>
<a:theme xmlns:a="http://schemas.openxmlformats.org/drawingml/2006/main" name="Caritas-Design">
  <a:themeElements>
    <a:clrScheme name="Caritas">
      <a:dk1>
        <a:srgbClr val="000000"/>
      </a:dk1>
      <a:lt1>
        <a:srgbClr val="FFFFFF"/>
      </a:lt1>
      <a:dk2>
        <a:srgbClr val="44546A"/>
      </a:dk2>
      <a:lt2>
        <a:srgbClr val="E7E6E6"/>
      </a:lt2>
      <a:accent1>
        <a:srgbClr val="E30613"/>
      </a:accent1>
      <a:accent2>
        <a:srgbClr val="95095D"/>
      </a:accent2>
      <a:accent3>
        <a:srgbClr val="A5A5A5"/>
      </a:accent3>
      <a:accent4>
        <a:srgbClr val="FFC000"/>
      </a:accent4>
      <a:accent5>
        <a:srgbClr val="DBB8CC"/>
      </a:accent5>
      <a:accent6>
        <a:srgbClr val="000000"/>
      </a:accent6>
      <a:hlink>
        <a:srgbClr val="000000"/>
      </a:hlink>
      <a:folHlink>
        <a:srgbClr val="000000"/>
      </a:folHlink>
    </a:clrScheme>
    <a:fontScheme name="Caritas">
      <a:majorFont>
        <a:latin typeface="Fira Sans"/>
        <a:ea typeface=""/>
        <a:cs typeface=""/>
      </a:majorFont>
      <a:minorFont>
        <a:latin typeface="Fira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erufspädagogische Weiterbildung zum Praxisanleiter PAL 101 [Schreibgeschützt]" id="{9CC05D6E-C8A1-437F-AAB2-2070B77C5327}" vid="{D5B3EE17-0680-492B-8DEA-F1853C99C5FB}"/>
    </a:ext>
  </a:extLst>
</a:theme>
</file>

<file path=ppt/theme/theme2.xml><?xml version="1.0" encoding="utf-8"?>
<a:theme xmlns:a="http://schemas.openxmlformats.org/drawingml/2006/main" name="Office Theme">
  <a:themeElements>
    <a:clrScheme name="Black Brochure">
      <a:dk1>
        <a:sysClr val="windowText" lastClr="000000"/>
      </a:dk1>
      <a:lt1>
        <a:sysClr val="window" lastClr="FFFFFF"/>
      </a:lt1>
      <a:dk2>
        <a:srgbClr val="000000"/>
      </a:dk2>
      <a:lt2>
        <a:srgbClr val="F8F8F8"/>
      </a:lt2>
      <a:accent1>
        <a:srgbClr val="EF4623"/>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Black Brochure">
      <a:dk1>
        <a:sysClr val="windowText" lastClr="000000"/>
      </a:dk1>
      <a:lt1>
        <a:sysClr val="window" lastClr="FFFFFF"/>
      </a:lt1>
      <a:dk2>
        <a:srgbClr val="000000"/>
      </a:dk2>
      <a:lt2>
        <a:srgbClr val="F8F8F8"/>
      </a:lt2>
      <a:accent1>
        <a:srgbClr val="EF4623"/>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C1D5F340F01F94FA2FD29A5E6DC872E" ma:contentTypeVersion="0" ma:contentTypeDescription="Create a new document." ma:contentTypeScope="" ma:versionID="f583bd66513a361a730282b6a794e352">
  <xsd:schema xmlns:xsd="http://www.w3.org/2001/XMLSchema" xmlns:xs="http://www.w3.org/2001/XMLSchema" xmlns:p="http://schemas.microsoft.com/office/2006/metadata/properties" targetNamespace="http://schemas.microsoft.com/office/2006/metadata/properties" ma:root="true" ma:fieldsID="6841151cf538834e171094e4faaf2d7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3927621-33BA-4C7B-B00E-AAFA1CE7DB14}">
  <ds:schemaRefs>
    <ds:schemaRef ds:uri="http://schemas.microsoft.com/sharepoint/v3/contenttype/forms"/>
  </ds:schemaRefs>
</ds:datastoreItem>
</file>

<file path=customXml/itemProps2.xml><?xml version="1.0" encoding="utf-8"?>
<ds:datastoreItem xmlns:ds="http://schemas.openxmlformats.org/officeDocument/2006/customXml" ds:itemID="{492355CA-56AF-4BDE-95DC-9786C08C819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D950E548-EB92-45B1-BD32-B49FA21BA3C1}">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Berufspädagogische Weiterbildung zum Praxisanleiter PAL 101</Template>
  <TotalTime>0</TotalTime>
  <Words>476</Words>
  <Application>Microsoft Office PowerPoint</Application>
  <PresentationFormat>Benutzerdefiniert</PresentationFormat>
  <Paragraphs>89</Paragraphs>
  <Slides>2</Slides>
  <Notes>2</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2</vt:i4>
      </vt:variant>
    </vt:vector>
  </HeadingPairs>
  <TitlesOfParts>
    <vt:vector size="9" baseType="lpstr">
      <vt:lpstr>Arial</vt:lpstr>
      <vt:lpstr>Fira Sans</vt:lpstr>
      <vt:lpstr>Fira Sans Condensed Light</vt:lpstr>
      <vt:lpstr>Fira Sans Condensed Medium</vt:lpstr>
      <vt:lpstr>Fira Sans Medium</vt:lpstr>
      <vt:lpstr>Freestyle Script</vt:lpstr>
      <vt:lpstr>Caritas-Design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2019-11-19T09:54:20Z</dcterms:created>
  <dcterms:modified xsi:type="dcterms:W3CDTF">2023-05-04T07:42:19Z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0x0101007C1D5F340F01F94FA2FD29A5E6DC872E</vt:lpwstr>
  </property>
</Properties>
</file>