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4"/>
  </p:sldMasterIdLst>
  <p:notesMasterIdLst>
    <p:notesMasterId r:id="rId7"/>
  </p:notesMasterIdLst>
  <p:handoutMasterIdLst>
    <p:handoutMasterId r:id="rId8"/>
  </p:handoutMasterIdLst>
  <p:sldIdLst>
    <p:sldId id="260" r:id="rId5"/>
    <p:sldId id="259" r:id="rId6"/>
  </p:sldIdLst>
  <p:sldSz cx="10058400" cy="77724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937" autoAdjust="0"/>
    <p:restoredTop sz="95324" autoAdjust="0"/>
  </p:normalViewPr>
  <p:slideViewPr>
    <p:cSldViewPr snapToGrid="0">
      <p:cViewPr varScale="1">
        <p:scale>
          <a:sx n="100" d="100"/>
          <a:sy n="100" d="100"/>
        </p:scale>
        <p:origin x="1164" y="84"/>
      </p:cViewPr>
      <p:guideLst>
        <p:guide orient="horz" pos="2448"/>
        <p:guide pos="3168"/>
      </p:guideLst>
    </p:cSldViewPr>
  </p:slideViewPr>
  <p:notesTextViewPr>
    <p:cViewPr>
      <p:scale>
        <a:sx n="3" d="2"/>
        <a:sy n="3" d="2"/>
      </p:scale>
      <p:origin x="0" y="0"/>
    </p:cViewPr>
  </p:notesTextViewPr>
  <p:notesViewPr>
    <p:cSldViewPr snapToGrid="0">
      <p:cViewPr varScale="1">
        <p:scale>
          <a:sx n="158" d="100"/>
          <a:sy n="158" d="100"/>
        </p:scale>
        <p:origin x="424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D6FE3C-34D8-4B4B-9273-D907B0A3B964}" type="datetimeFigureOut">
              <a:rPr lang="en-US"/>
              <a:pPr/>
              <a:t>5/4/2023</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69A89D-734B-4FAD-B6E7-2B864E72E489}" type="slidenum">
              <a:rPr/>
              <a:pPr/>
              <a:t>‹Nr.›</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0FF5F4-5691-49AF-9E16-FB22826F7264}" type="datetimeFigureOut">
              <a:rPr lang="en-US"/>
              <a:pPr/>
              <a:t>5/4/2023</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2A89D7-7603-4ECB-ADF6-F6CF2BE4F401}" type="slidenum">
              <a:rPr/>
              <a:pPr/>
              <a:t>‹Nr.›</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To change the logo to your own, select  the picture “replace with LOGO” and choose Change Picture on the Picture Tools Format tab.</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To change the logo to your own, select  the picture “replace with LOGO” and choose Change Picture on the Picture Tools Format tab.</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pPr/>
              <a:t>2</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C85EA-8B48-9145-9850-544F46B622CA}"/>
              </a:ext>
            </a:extLst>
          </p:cNvPr>
          <p:cNvSpPr>
            <a:spLocks noGrp="1"/>
          </p:cNvSpPr>
          <p:nvPr>
            <p:ph type="ctrTitle"/>
          </p:nvPr>
        </p:nvSpPr>
        <p:spPr>
          <a:xfrm>
            <a:off x="1257300" y="1272011"/>
            <a:ext cx="7543800" cy="2705947"/>
          </a:xfrm>
        </p:spPr>
        <p:txBody>
          <a:bodyPr anchor="b"/>
          <a:lstStyle>
            <a:lvl1pPr algn="ctr">
              <a:defRPr sz="4950"/>
            </a:lvl1pPr>
          </a:lstStyle>
          <a:p>
            <a:r>
              <a:rPr lang="de-DE"/>
              <a:t>Titelmasterformat durch Klicken bearbeiten</a:t>
            </a:r>
          </a:p>
        </p:txBody>
      </p:sp>
      <p:sp>
        <p:nvSpPr>
          <p:cNvPr id="3" name="Untertitel 2">
            <a:extLst>
              <a:ext uri="{FF2B5EF4-FFF2-40B4-BE49-F238E27FC236}">
                <a16:creationId xmlns:a16="http://schemas.microsoft.com/office/drawing/2014/main" id="{CA95F756-DB7D-A24A-BE9A-17063CFD5B64}"/>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167AA6D4-FF60-EC4D-AED4-08591B20B0E2}"/>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E7BE5B3B-98FA-F14F-B861-E696093BA21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2AB1CC4-3CE7-A841-A8DC-2BE4FD55D368}"/>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178072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B395E5-08D3-B84B-AED4-666A746469ED}"/>
              </a:ext>
            </a:extLst>
          </p:cNvPr>
          <p:cNvSpPr>
            <a:spLocks noGrp="1"/>
          </p:cNvSpPr>
          <p:nvPr>
            <p:ph type="title"/>
          </p:nvPr>
        </p:nvSpPr>
        <p:spPr/>
        <p:txBody>
          <a:bodyPr/>
          <a:lstStyle/>
          <a:p>
            <a:r>
              <a:rPr lang="de-DE"/>
              <a:t>Titelmasterformat durch Klicken bearbeiten</a:t>
            </a:r>
          </a:p>
        </p:txBody>
      </p:sp>
      <p:sp>
        <p:nvSpPr>
          <p:cNvPr id="3" name="Vertikaler Textplatzhalter 2">
            <a:extLst>
              <a:ext uri="{FF2B5EF4-FFF2-40B4-BE49-F238E27FC236}">
                <a16:creationId xmlns:a16="http://schemas.microsoft.com/office/drawing/2014/main" id="{8826EEE9-5C1B-8E48-892A-9D82A3F2C3E6}"/>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4053E34-4F03-964A-B1A7-2D29FB1BE4B4}"/>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18736957-6F54-DF40-9B4C-D06DA0D65D5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E8B5018-0420-2E4C-9153-86A4C6096F64}"/>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415865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614D6A0-6515-8847-8EFB-4224D4A61618}"/>
              </a:ext>
            </a:extLst>
          </p:cNvPr>
          <p:cNvSpPr>
            <a:spLocks noGrp="1"/>
          </p:cNvSpPr>
          <p:nvPr>
            <p:ph type="title" orient="vert"/>
          </p:nvPr>
        </p:nvSpPr>
        <p:spPr>
          <a:xfrm>
            <a:off x="7198042" y="413808"/>
            <a:ext cx="2168843" cy="6586750"/>
          </a:xfrm>
        </p:spPr>
        <p:txBody>
          <a:bodyPr vert="eaVert"/>
          <a:lstStyle/>
          <a:p>
            <a:r>
              <a:rPr lang="de-DE"/>
              <a:t>Titelmasterformat durch Klicken bearbeiten</a:t>
            </a:r>
          </a:p>
        </p:txBody>
      </p:sp>
      <p:sp>
        <p:nvSpPr>
          <p:cNvPr id="3" name="Vertikaler Textplatzhalter 2">
            <a:extLst>
              <a:ext uri="{FF2B5EF4-FFF2-40B4-BE49-F238E27FC236}">
                <a16:creationId xmlns:a16="http://schemas.microsoft.com/office/drawing/2014/main" id="{26E287CF-D10C-664D-9531-23B91D2607E2}"/>
              </a:ext>
            </a:extLst>
          </p:cNvPr>
          <p:cNvSpPr>
            <a:spLocks noGrp="1"/>
          </p:cNvSpPr>
          <p:nvPr>
            <p:ph type="body" orient="vert" idx="1"/>
          </p:nvPr>
        </p:nvSpPr>
        <p:spPr>
          <a:xfrm>
            <a:off x="691515" y="413808"/>
            <a:ext cx="6380798" cy="658675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DCBE017-7496-174E-9509-20C63D93FB55}"/>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AB8DDFA7-32DC-FD42-B0E9-6726B891391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9863D20-D387-F749-8BF4-B5458986C013}"/>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3108099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sp>
        <p:nvSpPr>
          <p:cNvPr id="50" name="Picture Placeholder 4">
            <a:extLst>
              <a:ext uri="{FF2B5EF4-FFF2-40B4-BE49-F238E27FC236}">
                <a16:creationId xmlns:a16="http://schemas.microsoft.com/office/drawing/2014/main" id="{F03A40E9-B27B-1041-AD35-77C9E9C2FB3D}"/>
              </a:ext>
            </a:extLst>
          </p:cNvPr>
          <p:cNvSpPr>
            <a:spLocks noGrp="1"/>
          </p:cNvSpPr>
          <p:nvPr>
            <p:ph type="pic" sz="quarter" idx="27"/>
          </p:nvPr>
        </p:nvSpPr>
        <p:spPr>
          <a:xfrm>
            <a:off x="6675120" y="14958"/>
            <a:ext cx="3383250" cy="7757442"/>
          </a:xfrm>
          <a:solidFill>
            <a:schemeClr val="bg1">
              <a:lumMod val="85000"/>
            </a:schemeClr>
          </a:solidFill>
        </p:spPr>
        <p:txBody>
          <a:bodyPr tIns="182880">
            <a:normAutofit/>
          </a:bodyPr>
          <a:lstStyle>
            <a:lvl1pPr marL="0" indent="0" algn="ctr">
              <a:buNone/>
              <a:defRPr sz="1400"/>
            </a:lvl1pPr>
          </a:lstStyle>
          <a:p>
            <a:r>
              <a:rPr lang="de-DE"/>
              <a:t>Bild durch Klicken auf Symbol hinzufügen</a:t>
            </a:r>
            <a:endParaRPr lang="en-US"/>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2900" b="0" i="0" baseline="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6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3" name="Text Placeholder 12"/>
          <p:cNvSpPr>
            <a:spLocks noGrp="1"/>
          </p:cNvSpPr>
          <p:nvPr>
            <p:ph type="body" sz="quarter" idx="28" hasCustomPrompt="1"/>
          </p:nvPr>
        </p:nvSpPr>
        <p:spPr>
          <a:xfrm>
            <a:off x="7155180" y="4658107"/>
            <a:ext cx="2423160" cy="36576"/>
          </a:xfrm>
          <a:blipFill>
            <a:blip r:embed="rId2" cstate="print"/>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pic>
        <p:nvPicPr>
          <p:cNvPr id="21" name="Grafik 20">
            <a:extLst>
              <a:ext uri="{FF2B5EF4-FFF2-40B4-BE49-F238E27FC236}">
                <a16:creationId xmlns:a16="http://schemas.microsoft.com/office/drawing/2014/main" id="{08904512-5A4A-7949-97A8-A8A6015F9C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635" y="6326372"/>
            <a:ext cx="11116771" cy="1459778"/>
          </a:xfrm>
          <a:prstGeom prst="rect">
            <a:avLst/>
          </a:prstGeom>
        </p:spPr>
      </p:pic>
      <p:cxnSp>
        <p:nvCxnSpPr>
          <p:cNvPr id="25" name="Straight Connector 17">
            <a:extLst>
              <a:ext uri="{FF2B5EF4-FFF2-40B4-BE49-F238E27FC236}">
                <a16:creationId xmlns:a16="http://schemas.microsoft.com/office/drawing/2014/main" id="{818E560A-72BA-D24D-8328-D4EB5E6DA8B7}"/>
              </a:ext>
            </a:extLst>
          </p:cNvPr>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18">
            <a:extLst>
              <a:ext uri="{FF2B5EF4-FFF2-40B4-BE49-F238E27FC236}">
                <a16:creationId xmlns:a16="http://schemas.microsoft.com/office/drawing/2014/main" id="{0A9E7F10-8AC0-5942-8EC5-B47EF0BC42CB}"/>
              </a:ext>
            </a:extLst>
          </p:cNvPr>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4" name="Grafik 43">
            <a:extLst>
              <a:ext uri="{FF2B5EF4-FFF2-40B4-BE49-F238E27FC236}">
                <a16:creationId xmlns:a16="http://schemas.microsoft.com/office/drawing/2014/main" id="{0624D7AB-2DF7-B349-AAF8-7A0B7E07C3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32989" y="7079426"/>
            <a:ext cx="2066007" cy="155359"/>
          </a:xfrm>
          <a:prstGeom prst="rect">
            <a:avLst/>
          </a:prstGeom>
        </p:spPr>
      </p:pic>
    </p:spTree>
    <p:extLst>
      <p:ext uri="{BB962C8B-B14F-4D97-AF65-F5344CB8AC3E}">
        <p14:creationId xmlns:p14="http://schemas.microsoft.com/office/powerpoint/2010/main" val="1637597124"/>
      </p:ext>
    </p:extLst>
  </p:cSld>
  <p:clrMapOvr>
    <a:masterClrMapping/>
  </p:clrMapOvr>
  <p:extLst>
    <p:ext uri="{DCECCB84-F9BA-43D5-87BE-67443E8EF086}">
      <p15:sldGuideLst xmlns:p15="http://schemas.microsoft.com/office/powerpoint/2012/main">
        <p15:guide id="1" orient="horz" pos="288">
          <p15:clr>
            <a:srgbClr val="FBAE40"/>
          </p15:clr>
        </p15:guide>
        <p15:guide id="2" orient="horz" pos="4608">
          <p15:clr>
            <a:srgbClr val="FBAE40"/>
          </p15:clr>
        </p15:guide>
        <p15:guide id="3" pos="272">
          <p15:clr>
            <a:srgbClr val="FBAE40"/>
          </p15:clr>
        </p15:guide>
        <p15:guide id="4" pos="1800">
          <p15:clr>
            <a:srgbClr val="FBAE40"/>
          </p15:clr>
        </p15:guide>
        <p15:guide id="6" pos="6035">
          <p15:clr>
            <a:srgbClr val="FBAE40"/>
          </p15:clr>
        </p15:guide>
        <p15:guide id="7" pos="450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a:lnSpc>
                <a:spcPct val="120000"/>
              </a:lnSpc>
              <a:spcBef>
                <a:spcPts val="0"/>
              </a:spcBef>
              <a:buNone/>
              <a:defRPr sz="29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6" name="Text Placeholder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a:lnSpc>
                <a:spcPct val="114000"/>
              </a:lnSpc>
              <a:spcBef>
                <a:spcPts val="800"/>
              </a:spcBef>
              <a:buNone/>
              <a:defRPr sz="11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a:lnSpc>
                <a:spcPct val="12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 Placeholder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a:lnSpc>
                <a:spcPct val="120000"/>
              </a:lnSpc>
              <a:spcBef>
                <a:spcPts val="400"/>
              </a:spcBef>
              <a:buNone/>
              <a:defRPr sz="12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a:t>
            </a:r>
            <a:endParaRPr dirty="0"/>
          </a:p>
        </p:txBody>
      </p:sp>
      <p:sp>
        <p:nvSpPr>
          <p:cNvPr id="42" name="Text Place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9" name="Text Placeholder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0" name="Text Place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a:lnSpc>
                <a:spcPct val="120000"/>
              </a:lnSpc>
              <a:spcBef>
                <a:spcPts val="0"/>
              </a:spcBef>
              <a:buNone/>
              <a:defRPr sz="29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4" name="Picture Place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a:buNone/>
              <a:defRPr sz="1400"/>
            </a:lvl1pPr>
          </a:lstStyle>
          <a:p>
            <a:r>
              <a:rPr lang="de-DE"/>
              <a:t>Bild durch Klicken auf Symbol hinzufügen</a:t>
            </a:r>
            <a:endParaRPr lang="en-US"/>
          </a:p>
        </p:txBody>
      </p:sp>
      <p:sp>
        <p:nvSpPr>
          <p:cNvPr id="46" name="Picture Place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a:buNone/>
              <a:defRPr sz="1400"/>
            </a:lvl1pPr>
          </a:lstStyle>
          <a:p>
            <a:r>
              <a:rPr lang="de-DE"/>
              <a:t>Bild durch Klicken auf Symbol hinzufügen</a:t>
            </a:r>
            <a:endParaRPr lang="en-US"/>
          </a:p>
        </p:txBody>
      </p:sp>
      <p:sp>
        <p:nvSpPr>
          <p:cNvPr id="62" name="Text Placeholder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a:lnSpc>
                <a:spcPct val="120000"/>
              </a:lnSpc>
              <a:spcBef>
                <a:spcPts val="0"/>
              </a:spcBef>
              <a:buNone/>
              <a:defRPr sz="29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3" name="Text Placeholder 12"/>
          <p:cNvSpPr>
            <a:spLocks noGrp="1"/>
          </p:cNvSpPr>
          <p:nvPr>
            <p:ph type="body" sz="quarter" idx="53" hasCustomPrompt="1"/>
          </p:nvPr>
        </p:nvSpPr>
        <p:spPr>
          <a:xfrm>
            <a:off x="7155180" y="1446367"/>
            <a:ext cx="2423160" cy="36576"/>
          </a:xfrm>
          <a:blipFill>
            <a:blip r:embed="rId2" cstate="print"/>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64" name="Text Placeholder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attribution</a:t>
            </a:r>
            <a:endParaRPr dirty="0"/>
          </a:p>
        </p:txBody>
      </p:sp>
      <p:sp>
        <p:nvSpPr>
          <p:cNvPr id="65" name="Text Placeholder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a:lnSpc>
                <a:spcPct val="120000"/>
              </a:lnSpc>
              <a:spcBef>
                <a:spcPts val="400"/>
              </a:spcBef>
              <a:buNone/>
              <a:defRPr sz="12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a:t>
            </a:r>
            <a:endParaRPr dirty="0"/>
          </a:p>
        </p:txBody>
      </p:sp>
      <p:sp>
        <p:nvSpPr>
          <p:cNvPr id="66" name="Text Placeholder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attribution</a:t>
            </a:r>
            <a:endParaRPr dirty="0"/>
          </a:p>
        </p:txBody>
      </p:sp>
      <p:sp>
        <p:nvSpPr>
          <p:cNvPr id="67" name="Text Placeholder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a:lnSpc>
                <a:spcPct val="120000"/>
              </a:lnSpc>
              <a:spcBef>
                <a:spcPts val="0"/>
              </a:spcBef>
              <a:buNone/>
              <a:defRPr sz="2900" b="0" i="0">
                <a:solidFill>
                  <a:schemeClr val="accent2"/>
                </a:solidFill>
                <a:latin typeface="Fira Sans Condensed Light" panose="020B0403050000020004" pitchFamily="34" charset="0"/>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pic>
        <p:nvPicPr>
          <p:cNvPr id="30" name="Grafik 29">
            <a:extLst>
              <a:ext uri="{FF2B5EF4-FFF2-40B4-BE49-F238E27FC236}">
                <a16:creationId xmlns:a16="http://schemas.microsoft.com/office/drawing/2014/main" id="{ED7CEEAC-3A6F-A148-9EE3-B7FB3B89817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635" y="6326372"/>
            <a:ext cx="11116771" cy="1459778"/>
          </a:xfrm>
          <a:prstGeom prst="rect">
            <a:avLst/>
          </a:prstGeom>
        </p:spPr>
      </p:pic>
    </p:spTree>
    <p:extLst>
      <p:ext uri="{BB962C8B-B14F-4D97-AF65-F5344CB8AC3E}">
        <p14:creationId xmlns:p14="http://schemas.microsoft.com/office/powerpoint/2010/main" val="1292790940"/>
      </p:ext>
    </p:extLst>
  </p:cSld>
  <p:clrMapOvr>
    <a:masterClrMapping/>
  </p:clrMapOvr>
  <p:extLst>
    <p:ext uri="{DCECCB84-F9BA-43D5-87BE-67443E8EF086}">
      <p15:sldGuideLst xmlns:p15="http://schemas.microsoft.com/office/powerpoint/2012/main">
        <p15:guide id="1" pos="231">
          <p15:clr>
            <a:srgbClr val="FBAE40"/>
          </p15:clr>
        </p15:guide>
        <p15:guide id="2" pos="1902">
          <p15:clr>
            <a:srgbClr val="FBAE40"/>
          </p15:clr>
        </p15:guide>
        <p15:guide id="3" pos="2361">
          <p15:clr>
            <a:srgbClr val="FBAE40"/>
          </p15:clr>
        </p15:guide>
        <p15:guide id="4" pos="4032">
          <p15:clr>
            <a:srgbClr val="FBAE40"/>
          </p15:clr>
        </p15:guide>
        <p15:guide id="5" pos="4494">
          <p15:clr>
            <a:srgbClr val="FBAE40"/>
          </p15:clr>
        </p15:guide>
        <p15:guide id="6" pos="6105">
          <p15:clr>
            <a:srgbClr val="FBAE40"/>
          </p15:clr>
        </p15:guide>
        <p15:guide id="7" orient="horz" pos="288">
          <p15:clr>
            <a:srgbClr val="FBAE40"/>
          </p15:clr>
        </p15:guide>
        <p15:guide id="8" orient="horz" pos="46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FE84B-1C0B-0144-98CF-DEEF34ED6132}"/>
              </a:ext>
            </a:extLst>
          </p:cNvPr>
          <p:cNvSpPr>
            <a:spLocks noGrp="1"/>
          </p:cNvSpPr>
          <p:nvPr>
            <p:ph type="title"/>
          </p:nvPr>
        </p:nvSpPr>
        <p:spPr/>
        <p:txBody>
          <a:bodyPr/>
          <a:lstStyle/>
          <a:p>
            <a:r>
              <a:rPr lang="de-DE"/>
              <a:t>Titelmasterformat durch Klicken bearbeiten</a:t>
            </a:r>
          </a:p>
        </p:txBody>
      </p:sp>
      <p:sp>
        <p:nvSpPr>
          <p:cNvPr id="3" name="Inhaltsplatzhalter 2">
            <a:extLst>
              <a:ext uri="{FF2B5EF4-FFF2-40B4-BE49-F238E27FC236}">
                <a16:creationId xmlns:a16="http://schemas.microsoft.com/office/drawing/2014/main" id="{04F98B00-13B4-D540-827F-4244D58A52B3}"/>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B0FACD-EE52-4E4B-A620-DCDC8D8BFC8A}"/>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D77BA53D-C9BB-F74B-9574-78F676AE91C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74FC5E-C254-1940-BD5C-57D8391529C0}"/>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155305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382C05-24E6-F446-9CA4-99D53B23E74B}"/>
              </a:ext>
            </a:extLst>
          </p:cNvPr>
          <p:cNvSpPr>
            <a:spLocks noGrp="1"/>
          </p:cNvSpPr>
          <p:nvPr>
            <p:ph type="title"/>
          </p:nvPr>
        </p:nvSpPr>
        <p:spPr>
          <a:xfrm>
            <a:off x="686276" y="1937704"/>
            <a:ext cx="8675370" cy="3233102"/>
          </a:xfrm>
        </p:spPr>
        <p:txBody>
          <a:bodyPr anchor="b"/>
          <a:lstStyle>
            <a:lvl1pPr>
              <a:defRPr sz="4950"/>
            </a:lvl1pPr>
          </a:lstStyle>
          <a:p>
            <a:r>
              <a:rPr lang="de-DE"/>
              <a:t>Titelmasterformat durch Klicken bearbeiten</a:t>
            </a:r>
          </a:p>
        </p:txBody>
      </p:sp>
      <p:sp>
        <p:nvSpPr>
          <p:cNvPr id="3" name="Textplatzhalter 2">
            <a:extLst>
              <a:ext uri="{FF2B5EF4-FFF2-40B4-BE49-F238E27FC236}">
                <a16:creationId xmlns:a16="http://schemas.microsoft.com/office/drawing/2014/main" id="{166F707F-7FE1-2141-A553-80F4FDF2621C}"/>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B1227D57-2352-1B4E-80B7-9D1781B8B35B}"/>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78C4E291-D867-3446-AA40-A04A67EBF04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3FAAF2-C407-5F40-AD98-4775D380E4B0}"/>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4213432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415DF-30E2-D24A-BBE5-0D0927AFF06D}"/>
              </a:ext>
            </a:extLst>
          </p:cNvPr>
          <p:cNvSpPr>
            <a:spLocks noGrp="1"/>
          </p:cNvSpPr>
          <p:nvPr>
            <p:ph type="title"/>
          </p:nvPr>
        </p:nvSpPr>
        <p:spPr/>
        <p:txBody>
          <a:bodyPr/>
          <a:lstStyle/>
          <a:p>
            <a:r>
              <a:rPr lang="de-DE"/>
              <a:t>Titelmasterformat durch Klicken bearbeiten</a:t>
            </a:r>
          </a:p>
        </p:txBody>
      </p:sp>
      <p:sp>
        <p:nvSpPr>
          <p:cNvPr id="3" name="Inhaltsplatzhalter 2">
            <a:extLst>
              <a:ext uri="{FF2B5EF4-FFF2-40B4-BE49-F238E27FC236}">
                <a16:creationId xmlns:a16="http://schemas.microsoft.com/office/drawing/2014/main" id="{523A56AA-5098-AF4D-951F-E85B50E6956C}"/>
              </a:ext>
            </a:extLst>
          </p:cNvPr>
          <p:cNvSpPr>
            <a:spLocks noGrp="1"/>
          </p:cNvSpPr>
          <p:nvPr>
            <p:ph sz="half" idx="1"/>
          </p:nvPr>
        </p:nvSpPr>
        <p:spPr>
          <a:xfrm>
            <a:off x="691515" y="2069042"/>
            <a:ext cx="4274820" cy="493151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a:extLst>
              <a:ext uri="{FF2B5EF4-FFF2-40B4-BE49-F238E27FC236}">
                <a16:creationId xmlns:a16="http://schemas.microsoft.com/office/drawing/2014/main" id="{E94CDC33-9275-FE45-95CA-EDE3765E11A4}"/>
              </a:ext>
            </a:extLst>
          </p:cNvPr>
          <p:cNvSpPr>
            <a:spLocks noGrp="1"/>
          </p:cNvSpPr>
          <p:nvPr>
            <p:ph sz="half" idx="2"/>
          </p:nvPr>
        </p:nvSpPr>
        <p:spPr>
          <a:xfrm>
            <a:off x="5092065" y="2069042"/>
            <a:ext cx="4274820" cy="493151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4FF75C2-2C39-6E4C-B630-7499E5AC0DEF}"/>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6" name="Fußzeilenplatzhalter 5">
            <a:extLst>
              <a:ext uri="{FF2B5EF4-FFF2-40B4-BE49-F238E27FC236}">
                <a16:creationId xmlns:a16="http://schemas.microsoft.com/office/drawing/2014/main" id="{09C8C235-352B-1842-AE46-699781C3EE1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3955557-3667-CF47-AD3C-87D40BD10B0A}"/>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19609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89DCA9-8F1A-184B-8026-9B253AB6DEC4}"/>
              </a:ext>
            </a:extLst>
          </p:cNvPr>
          <p:cNvSpPr>
            <a:spLocks noGrp="1"/>
          </p:cNvSpPr>
          <p:nvPr>
            <p:ph type="title"/>
          </p:nvPr>
        </p:nvSpPr>
        <p:spPr>
          <a:xfrm>
            <a:off x="692825" y="413809"/>
            <a:ext cx="8675370" cy="1502305"/>
          </a:xfrm>
        </p:spPr>
        <p:txBody>
          <a:bodyPr/>
          <a:lstStyle/>
          <a:p>
            <a:r>
              <a:rPr lang="de-DE"/>
              <a:t>Titelmasterformat durch Klicken bearbeiten</a:t>
            </a:r>
          </a:p>
        </p:txBody>
      </p:sp>
      <p:sp>
        <p:nvSpPr>
          <p:cNvPr id="3" name="Textplatzhalter 2">
            <a:extLst>
              <a:ext uri="{FF2B5EF4-FFF2-40B4-BE49-F238E27FC236}">
                <a16:creationId xmlns:a16="http://schemas.microsoft.com/office/drawing/2014/main" id="{593C408B-705D-7242-A466-66D3A1DA9E37}"/>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F1BC5E06-3180-704C-B014-DEBE4A2692AC}"/>
              </a:ext>
            </a:extLst>
          </p:cNvPr>
          <p:cNvSpPr>
            <a:spLocks noGrp="1"/>
          </p:cNvSpPr>
          <p:nvPr>
            <p:ph sz="half" idx="2"/>
          </p:nvPr>
        </p:nvSpPr>
        <p:spPr>
          <a:xfrm>
            <a:off x="692826" y="2839085"/>
            <a:ext cx="4255174" cy="41758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ECD4056-E65B-B747-A35E-2477A2922B02}"/>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F73323AB-DC36-CC45-9BB5-63B6089D7494}"/>
              </a:ext>
            </a:extLst>
          </p:cNvPr>
          <p:cNvSpPr>
            <a:spLocks noGrp="1"/>
          </p:cNvSpPr>
          <p:nvPr>
            <p:ph sz="quarter" idx="4"/>
          </p:nvPr>
        </p:nvSpPr>
        <p:spPr>
          <a:xfrm>
            <a:off x="5092065" y="2839085"/>
            <a:ext cx="4276130" cy="41758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46D3ECA-4C20-8D4D-9B39-65E19FFE279A}"/>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8" name="Fußzeilenplatzhalter 7">
            <a:extLst>
              <a:ext uri="{FF2B5EF4-FFF2-40B4-BE49-F238E27FC236}">
                <a16:creationId xmlns:a16="http://schemas.microsoft.com/office/drawing/2014/main" id="{89180364-47EF-FF47-A4C8-E2A565591AA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21DC0C2-D4A4-E04D-957D-479E4AC79F7E}"/>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1499727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28B3ED-E7AC-6C44-9D21-E389D7A1E53D}"/>
              </a:ext>
            </a:extLst>
          </p:cNvPr>
          <p:cNvSpPr>
            <a:spLocks noGrp="1"/>
          </p:cNvSpPr>
          <p:nvPr>
            <p:ph type="title"/>
          </p:nvPr>
        </p:nvSpPr>
        <p:spPr/>
        <p:txBody>
          <a:bodyPr/>
          <a:lstStyle/>
          <a:p>
            <a:r>
              <a:rPr lang="de-DE"/>
              <a:t>Titelmasterformat durch Klicken bearbeiten</a:t>
            </a:r>
          </a:p>
        </p:txBody>
      </p:sp>
      <p:sp>
        <p:nvSpPr>
          <p:cNvPr id="3" name="Datumsplatzhalter 2">
            <a:extLst>
              <a:ext uri="{FF2B5EF4-FFF2-40B4-BE49-F238E27FC236}">
                <a16:creationId xmlns:a16="http://schemas.microsoft.com/office/drawing/2014/main" id="{99C11A64-C83F-2444-A3B7-F224DB6DADA7}"/>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4" name="Fußzeilenplatzhalter 3">
            <a:extLst>
              <a:ext uri="{FF2B5EF4-FFF2-40B4-BE49-F238E27FC236}">
                <a16:creationId xmlns:a16="http://schemas.microsoft.com/office/drawing/2014/main" id="{7F895648-F7F6-A842-A67A-5B34C53DA3E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03F06BE-7CA7-0849-99BE-C5A23AD3CD44}"/>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371145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96C3581-0035-D14A-98CA-68DD626D7C4C}"/>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3" name="Fußzeilenplatzhalter 2">
            <a:extLst>
              <a:ext uri="{FF2B5EF4-FFF2-40B4-BE49-F238E27FC236}">
                <a16:creationId xmlns:a16="http://schemas.microsoft.com/office/drawing/2014/main" id="{1AB2D3F1-C122-4F4E-B9BF-E92F3C27FE4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39D109B-DCCF-064C-B663-53381045D6AE}"/>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6405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00E46-5F15-0A45-9B42-9A27DA793F3E}"/>
              </a:ext>
            </a:extLst>
          </p:cNvPr>
          <p:cNvSpPr>
            <a:spLocks noGrp="1"/>
          </p:cNvSpPr>
          <p:nvPr>
            <p:ph type="title"/>
          </p:nvPr>
        </p:nvSpPr>
        <p:spPr>
          <a:xfrm>
            <a:off x="692825" y="518160"/>
            <a:ext cx="3244096" cy="1813560"/>
          </a:xfrm>
        </p:spPr>
        <p:txBody>
          <a:bodyPr anchor="b"/>
          <a:lstStyle>
            <a:lvl1pPr>
              <a:defRPr sz="2640"/>
            </a:lvl1pPr>
          </a:lstStyle>
          <a:p>
            <a:r>
              <a:rPr lang="de-DE"/>
              <a:t>Titelmasterformat durch Klicken bearbeiten</a:t>
            </a:r>
          </a:p>
        </p:txBody>
      </p:sp>
      <p:sp>
        <p:nvSpPr>
          <p:cNvPr id="3" name="Inhaltsplatzhalter 2">
            <a:extLst>
              <a:ext uri="{FF2B5EF4-FFF2-40B4-BE49-F238E27FC236}">
                <a16:creationId xmlns:a16="http://schemas.microsoft.com/office/drawing/2014/main" id="{227C91CB-7AB1-C349-AEF2-540F2563DEC9}"/>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C21DC65-BC54-004D-A07F-2A1D3A4DD374}"/>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de-DE"/>
              <a:t>Formatvorlagen des Textmasters bearbeiten</a:t>
            </a:r>
          </a:p>
        </p:txBody>
      </p:sp>
      <p:sp>
        <p:nvSpPr>
          <p:cNvPr id="5" name="Datumsplatzhalter 4">
            <a:extLst>
              <a:ext uri="{FF2B5EF4-FFF2-40B4-BE49-F238E27FC236}">
                <a16:creationId xmlns:a16="http://schemas.microsoft.com/office/drawing/2014/main" id="{289B9CCA-AEE8-ED4C-9876-1DAB29AD3BC4}"/>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6" name="Fußzeilenplatzhalter 5">
            <a:extLst>
              <a:ext uri="{FF2B5EF4-FFF2-40B4-BE49-F238E27FC236}">
                <a16:creationId xmlns:a16="http://schemas.microsoft.com/office/drawing/2014/main" id="{7E5EBAE9-5BD2-C643-A84F-CD719C1D8D2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D01FDB2-9A6C-B849-8F2B-4878DDFB337A}"/>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92073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BA9DB7-2D9C-4B42-9D0D-372738228CCC}"/>
              </a:ext>
            </a:extLst>
          </p:cNvPr>
          <p:cNvSpPr>
            <a:spLocks noGrp="1"/>
          </p:cNvSpPr>
          <p:nvPr>
            <p:ph type="title"/>
          </p:nvPr>
        </p:nvSpPr>
        <p:spPr>
          <a:xfrm>
            <a:off x="692825" y="518160"/>
            <a:ext cx="3244096" cy="1813560"/>
          </a:xfrm>
        </p:spPr>
        <p:txBody>
          <a:bodyPr anchor="b"/>
          <a:lstStyle>
            <a:lvl1pPr>
              <a:defRPr sz="2640"/>
            </a:lvl1pPr>
          </a:lstStyle>
          <a:p>
            <a:r>
              <a:rPr lang="de-DE"/>
              <a:t>Titelmasterformat durch Klicken bearbeiten</a:t>
            </a:r>
          </a:p>
        </p:txBody>
      </p:sp>
      <p:sp>
        <p:nvSpPr>
          <p:cNvPr id="3" name="Bildplatzhalter 2">
            <a:extLst>
              <a:ext uri="{FF2B5EF4-FFF2-40B4-BE49-F238E27FC236}">
                <a16:creationId xmlns:a16="http://schemas.microsoft.com/office/drawing/2014/main" id="{B419F9EF-9ECC-7740-968C-6C5E7A1569CE}"/>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de-DE"/>
              <a:t>Bild durch Klicken auf Symbol hinzufügen</a:t>
            </a:r>
          </a:p>
        </p:txBody>
      </p:sp>
      <p:sp>
        <p:nvSpPr>
          <p:cNvPr id="4" name="Textplatzhalter 3">
            <a:extLst>
              <a:ext uri="{FF2B5EF4-FFF2-40B4-BE49-F238E27FC236}">
                <a16:creationId xmlns:a16="http://schemas.microsoft.com/office/drawing/2014/main" id="{6611072D-29A3-0840-97F7-DE22F2056947}"/>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de-DE"/>
              <a:t>Formatvorlagen des Textmasters bearbeiten</a:t>
            </a:r>
          </a:p>
        </p:txBody>
      </p:sp>
      <p:sp>
        <p:nvSpPr>
          <p:cNvPr id="5" name="Datumsplatzhalter 4">
            <a:extLst>
              <a:ext uri="{FF2B5EF4-FFF2-40B4-BE49-F238E27FC236}">
                <a16:creationId xmlns:a16="http://schemas.microsoft.com/office/drawing/2014/main" id="{68958A53-E486-D14B-B2EE-429B7CDE4A1C}"/>
              </a:ext>
            </a:extLst>
          </p:cNvPr>
          <p:cNvSpPr>
            <a:spLocks noGrp="1"/>
          </p:cNvSpPr>
          <p:nvPr>
            <p:ph type="dt" sz="half" idx="10"/>
          </p:nvPr>
        </p:nvSpPr>
        <p:spPr/>
        <p:txBody>
          <a:bodyPr/>
          <a:lstStyle/>
          <a:p>
            <a:fld id="{FC7BAE6A-DCF3-43E4-B2A0-33D0CF1225FC}" type="datetimeFigureOut">
              <a:rPr lang="en-US" smtClean="0"/>
              <a:pPr/>
              <a:t>5/4/2023</a:t>
            </a:fld>
            <a:endParaRPr lang="en-US"/>
          </a:p>
        </p:txBody>
      </p:sp>
      <p:sp>
        <p:nvSpPr>
          <p:cNvPr id="6" name="Fußzeilenplatzhalter 5">
            <a:extLst>
              <a:ext uri="{FF2B5EF4-FFF2-40B4-BE49-F238E27FC236}">
                <a16:creationId xmlns:a16="http://schemas.microsoft.com/office/drawing/2014/main" id="{311A2D3E-349E-F342-8D6F-9506CB1888C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91DF1FE-D4AD-AA4C-9D2A-3D2AA92CD745}"/>
              </a:ext>
            </a:extLst>
          </p:cNvPr>
          <p:cNvSpPr>
            <a:spLocks noGrp="1"/>
          </p:cNvSpPr>
          <p:nvPr>
            <p:ph type="sldNum" sz="quarter" idx="12"/>
          </p:nvPr>
        </p:nvSpPr>
        <p:spPr/>
        <p:txBody>
          <a:bodyPr/>
          <a:lstStyle/>
          <a:p>
            <a:fld id="{9F6761A3-4CAC-4C5F-AC82-8DB08D526BC2}" type="slidenum">
              <a:rPr lang="de-DE" smtClean="0"/>
              <a:pPr/>
              <a:t>‹Nr.›</a:t>
            </a:fld>
            <a:endParaRPr lang="de-DE"/>
          </a:p>
        </p:txBody>
      </p:sp>
    </p:spTree>
    <p:extLst>
      <p:ext uri="{BB962C8B-B14F-4D97-AF65-F5344CB8AC3E}">
        <p14:creationId xmlns:p14="http://schemas.microsoft.com/office/powerpoint/2010/main" val="361663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6C369C-52F4-4A46-BCCE-59E5C59E5EC9}"/>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1C92B3BE-CBA0-674A-8E42-DED6722224CF}"/>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11DA1B63-EE4E-1F46-81EB-FF61FFF77B6C}"/>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FC7BAE6A-DCF3-43E4-B2A0-33D0CF1225FC}" type="datetimeFigureOut">
              <a:rPr lang="en-US" smtClean="0"/>
              <a:pPr/>
              <a:t>5/4/2023</a:t>
            </a:fld>
            <a:endParaRPr lang="en-US"/>
          </a:p>
        </p:txBody>
      </p:sp>
      <p:sp>
        <p:nvSpPr>
          <p:cNvPr id="5" name="Fußzeilenplatzhalter 4">
            <a:extLst>
              <a:ext uri="{FF2B5EF4-FFF2-40B4-BE49-F238E27FC236}">
                <a16:creationId xmlns:a16="http://schemas.microsoft.com/office/drawing/2014/main" id="{07FD354E-BF03-2241-8E6B-D4096749D8C0}"/>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46995DD-0C55-9B48-9912-07BE406F7186}"/>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9F6761A3-4CAC-4C5F-AC82-8DB08D526BC2}" type="slidenum">
              <a:rPr lang="de-DE" smtClean="0"/>
              <a:pPr/>
              <a:t>‹Nr.›</a:t>
            </a:fld>
            <a:endParaRPr lang="de-DE"/>
          </a:p>
        </p:txBody>
      </p:sp>
    </p:spTree>
    <p:extLst>
      <p:ext uri="{BB962C8B-B14F-4D97-AF65-F5344CB8AC3E}">
        <p14:creationId xmlns:p14="http://schemas.microsoft.com/office/powerpoint/2010/main" val="292278213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754380" rtl="0" eaLnBrk="1" latinLnBrk="0" hangingPunct="1">
        <a:lnSpc>
          <a:spcPct val="90000"/>
        </a:lnSpc>
        <a:spcBef>
          <a:spcPct val="0"/>
        </a:spcBef>
        <a:buNone/>
        <a:defRPr sz="363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de-DE"/>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1"/>
          </p:nvPr>
        </p:nvSpPr>
        <p:spPr>
          <a:xfrm>
            <a:off x="6825690" y="3292360"/>
            <a:ext cx="3055737" cy="1922416"/>
          </a:xfrm>
        </p:spPr>
        <p:txBody>
          <a:bodyPr/>
          <a:lstStyle/>
          <a:p>
            <a:pPr algn="ctr"/>
            <a:endParaRPr lang="en-US" sz="1600" b="0" dirty="0">
              <a:solidFill>
                <a:schemeClr val="accent2"/>
              </a:solidFill>
              <a:latin typeface="Fira Sans" panose="020B0503050000020004" pitchFamily="34" charset="0"/>
            </a:endParaRPr>
          </a:p>
          <a:p>
            <a:pPr algn="ctr"/>
            <a:r>
              <a:rPr lang="en-US" sz="2800" dirty="0" err="1">
                <a:latin typeface="Fira Sans" panose="020B0503050000020004" pitchFamily="34" charset="0"/>
              </a:rPr>
              <a:t>Deeskalations</a:t>
            </a:r>
            <a:r>
              <a:rPr lang="en-US" sz="2800" dirty="0">
                <a:latin typeface="Fira Sans" panose="020B0503050000020004" pitchFamily="34" charset="0"/>
              </a:rPr>
              <a:t>-training</a:t>
            </a:r>
          </a:p>
          <a:p>
            <a:pPr algn="ctr"/>
            <a:endParaRPr lang="en-US" sz="1600" dirty="0">
              <a:latin typeface="Fira Sans" panose="020B0503050000020004" pitchFamily="34" charset="0"/>
            </a:endParaRPr>
          </a:p>
          <a:p>
            <a:pPr algn="ctr"/>
            <a:endParaRPr lang="en-US" sz="1600" dirty="0">
              <a:latin typeface="Fira Sans" panose="020B0503050000020004" pitchFamily="34" charset="0"/>
            </a:endParaRPr>
          </a:p>
          <a:p>
            <a:pPr algn="ctr"/>
            <a:endParaRPr lang="en-US" sz="1600" dirty="0">
              <a:latin typeface="Fira Sans" panose="020B0503050000020004" pitchFamily="34" charset="0"/>
            </a:endParaRPr>
          </a:p>
          <a:p>
            <a:pPr algn="ctr"/>
            <a:r>
              <a:rPr lang="en-US" sz="1600" dirty="0" err="1">
                <a:latin typeface="Fira Sans" panose="020B0503050000020004" pitchFamily="34" charset="0"/>
              </a:rPr>
              <a:t>Angebot</a:t>
            </a:r>
            <a:r>
              <a:rPr lang="en-US" sz="1600" dirty="0">
                <a:latin typeface="Fira Sans" panose="020B0503050000020004" pitchFamily="34" charset="0"/>
              </a:rPr>
              <a:t> </a:t>
            </a:r>
            <a:r>
              <a:rPr lang="en-US" sz="1600" dirty="0" err="1">
                <a:latin typeface="Fira Sans" panose="020B0503050000020004" pitchFamily="34" charset="0"/>
              </a:rPr>
              <a:t>für</a:t>
            </a:r>
            <a:r>
              <a:rPr lang="en-US" sz="1600" dirty="0">
                <a:latin typeface="Fira Sans" panose="020B0503050000020004" pitchFamily="34" charset="0"/>
              </a:rPr>
              <a:t> </a:t>
            </a:r>
            <a:r>
              <a:rPr lang="en-US" sz="1600" dirty="0" err="1">
                <a:latin typeface="Fira Sans" panose="020B0503050000020004" pitchFamily="34" charset="0"/>
              </a:rPr>
              <a:t>alle</a:t>
            </a:r>
            <a:r>
              <a:rPr lang="en-US" sz="1600" dirty="0">
                <a:latin typeface="Fira Sans" panose="020B0503050000020004" pitchFamily="34" charset="0"/>
              </a:rPr>
              <a:t> </a:t>
            </a:r>
            <a:r>
              <a:rPr lang="en-US" sz="1600" dirty="0" err="1">
                <a:latin typeface="Fira Sans" panose="020B0503050000020004" pitchFamily="34" charset="0"/>
              </a:rPr>
              <a:t>Mitarbeiter</a:t>
            </a:r>
            <a:endParaRPr lang="en-US" sz="1600" dirty="0">
              <a:latin typeface="Fira Sans" panose="020B0503050000020004" pitchFamily="34" charset="0"/>
            </a:endParaRPr>
          </a:p>
          <a:p>
            <a:pPr algn="ctr"/>
            <a:r>
              <a:rPr lang="en-US" sz="1600" dirty="0">
                <a:latin typeface="Fira Sans" panose="020B0503050000020004" pitchFamily="34" charset="0"/>
              </a:rPr>
              <a:t> </a:t>
            </a:r>
          </a:p>
          <a:p>
            <a:pPr algn="ctr"/>
            <a:endParaRPr lang="en-US" sz="1300" dirty="0"/>
          </a:p>
        </p:txBody>
      </p:sp>
      <p:cxnSp>
        <p:nvCxnSpPr>
          <p:cNvPr id="18" name="Straight Connector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27" name="Text Placeholder 21">
            <a:extLst>
              <a:ext uri="{FF2B5EF4-FFF2-40B4-BE49-F238E27FC236}">
                <a16:creationId xmlns:a16="http://schemas.microsoft.com/office/drawing/2014/main" id="{BC8E0EE9-6D58-A34F-9694-85B05532848F}"/>
              </a:ext>
            </a:extLst>
          </p:cNvPr>
          <p:cNvSpPr txBox="1">
            <a:spLocks/>
          </p:cNvSpPr>
          <p:nvPr/>
        </p:nvSpPr>
        <p:spPr>
          <a:xfrm>
            <a:off x="3422197" y="469575"/>
            <a:ext cx="3038818"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Anmeldungen</a:t>
            </a:r>
            <a:r>
              <a:rPr lang="en-US" sz="1400" dirty="0">
                <a:latin typeface="Fira Sans" panose="020B0503050000020004" pitchFamily="34" charset="0"/>
              </a:rPr>
              <a:t> per Post, Fax </a:t>
            </a:r>
            <a:r>
              <a:rPr lang="en-US" sz="1400" dirty="0" err="1">
                <a:latin typeface="Fira Sans" panose="020B0503050000020004" pitchFamily="34" charset="0"/>
              </a:rPr>
              <a:t>oder</a:t>
            </a:r>
            <a:endParaRPr lang="en-US" sz="1400" dirty="0">
              <a:latin typeface="Fira Sans" panose="020B0503050000020004" pitchFamily="34" charset="0"/>
            </a:endParaRPr>
          </a:p>
          <a:p>
            <a:r>
              <a:rPr lang="en-US" sz="1400" dirty="0">
                <a:latin typeface="Fira Sans" panose="020B0503050000020004" pitchFamily="34" charset="0"/>
              </a:rPr>
              <a:t>E-Mail </a:t>
            </a:r>
          </a:p>
          <a:p>
            <a:endParaRPr lang="en-US" dirty="0">
              <a:latin typeface="Fira Sans" panose="020B0503050000020004" pitchFamily="34" charset="0"/>
            </a:endParaRPr>
          </a:p>
        </p:txBody>
      </p:sp>
      <p:sp>
        <p:nvSpPr>
          <p:cNvPr id="30" name="Text Placeholder 21">
            <a:extLst>
              <a:ext uri="{FF2B5EF4-FFF2-40B4-BE49-F238E27FC236}">
                <a16:creationId xmlns:a16="http://schemas.microsoft.com/office/drawing/2014/main" id="{CB010968-9018-B14F-929D-77FE27717E45}"/>
              </a:ext>
            </a:extLst>
          </p:cNvPr>
          <p:cNvSpPr txBox="1">
            <a:spLocks/>
          </p:cNvSpPr>
          <p:nvPr/>
        </p:nvSpPr>
        <p:spPr>
          <a:xfrm>
            <a:off x="3485733" y="885131"/>
            <a:ext cx="3038818" cy="157305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endParaRPr lang="en-US" sz="1000" dirty="0"/>
          </a:p>
        </p:txBody>
      </p:sp>
      <p:sp>
        <p:nvSpPr>
          <p:cNvPr id="31" name="Text Placeholder 21">
            <a:extLst>
              <a:ext uri="{FF2B5EF4-FFF2-40B4-BE49-F238E27FC236}">
                <a16:creationId xmlns:a16="http://schemas.microsoft.com/office/drawing/2014/main" id="{47A005E2-F76C-C24C-91DE-EBE09475D48B}"/>
              </a:ext>
            </a:extLst>
          </p:cNvPr>
          <p:cNvSpPr txBox="1">
            <a:spLocks/>
          </p:cNvSpPr>
          <p:nvPr/>
        </p:nvSpPr>
        <p:spPr>
          <a:xfrm>
            <a:off x="3464071" y="2526464"/>
            <a:ext cx="3038818"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mn-lt"/>
              </a:rPr>
              <a:t>Ansprechpartner</a:t>
            </a:r>
            <a:endParaRPr lang="en-US" sz="1400" dirty="0">
              <a:latin typeface="+mn-lt"/>
            </a:endParaRPr>
          </a:p>
        </p:txBody>
      </p:sp>
      <p:sp>
        <p:nvSpPr>
          <p:cNvPr id="32" name="Text Placeholder 21">
            <a:extLst>
              <a:ext uri="{FF2B5EF4-FFF2-40B4-BE49-F238E27FC236}">
                <a16:creationId xmlns:a16="http://schemas.microsoft.com/office/drawing/2014/main" id="{51B9DEEA-E09F-EB4F-812C-68AE9475A8E6}"/>
              </a:ext>
            </a:extLst>
          </p:cNvPr>
          <p:cNvSpPr txBox="1">
            <a:spLocks/>
          </p:cNvSpPr>
          <p:nvPr/>
        </p:nvSpPr>
        <p:spPr>
          <a:xfrm>
            <a:off x="3464071" y="2925091"/>
            <a:ext cx="3038818" cy="1372039"/>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b="1" dirty="0"/>
              <a:t>Thomas Jansen </a:t>
            </a:r>
            <a:r>
              <a:rPr lang="en-US" sz="1000" dirty="0"/>
              <a:t>(</a:t>
            </a:r>
            <a:r>
              <a:rPr lang="en-US" sz="1000" dirty="0" err="1"/>
              <a:t>Leitung</a:t>
            </a:r>
            <a:r>
              <a:rPr lang="en-US" sz="1000" dirty="0"/>
              <a:t>)</a:t>
            </a:r>
          </a:p>
          <a:p>
            <a:r>
              <a:rPr lang="en-US" sz="1000" dirty="0" err="1"/>
              <a:t>Krankenpfleger</a:t>
            </a:r>
            <a:r>
              <a:rPr lang="en-US" sz="1000" dirty="0"/>
              <a:t> </a:t>
            </a:r>
          </a:p>
          <a:p>
            <a:r>
              <a:rPr lang="en-US" sz="1000" dirty="0" err="1"/>
              <a:t>Diplom-Pädagoge</a:t>
            </a:r>
            <a:endParaRPr lang="en-US" sz="1000" dirty="0"/>
          </a:p>
          <a:p>
            <a:r>
              <a:rPr lang="en-US" sz="1000" dirty="0"/>
              <a:t>Supervisor (</a:t>
            </a:r>
            <a:r>
              <a:rPr lang="en-US" sz="1000" dirty="0" err="1"/>
              <a:t>DGSv</a:t>
            </a:r>
            <a:r>
              <a:rPr lang="en-US" sz="1000" dirty="0"/>
              <a:t>/SG)</a:t>
            </a:r>
          </a:p>
          <a:p>
            <a:r>
              <a:rPr lang="en-US" sz="1000" dirty="0" err="1"/>
              <a:t>Groupworker</a:t>
            </a:r>
            <a:r>
              <a:rPr lang="en-US" sz="1000" dirty="0"/>
              <a:t> (IASWG)</a:t>
            </a:r>
          </a:p>
          <a:p>
            <a:endParaRPr lang="en-US" sz="1000" dirty="0"/>
          </a:p>
          <a:p>
            <a:r>
              <a:rPr lang="en-US" sz="1000" b="1" dirty="0"/>
              <a:t>Ute Dauster </a:t>
            </a:r>
            <a:r>
              <a:rPr lang="en-US" sz="1000" dirty="0"/>
              <a:t>(</a:t>
            </a:r>
            <a:r>
              <a:rPr lang="en-US" sz="1000" dirty="0" err="1"/>
              <a:t>Sekretariat</a:t>
            </a:r>
            <a:r>
              <a:rPr lang="en-US" sz="1000" dirty="0"/>
              <a:t>)</a:t>
            </a:r>
          </a:p>
          <a:p>
            <a:endParaRPr lang="en-US" sz="1000" dirty="0"/>
          </a:p>
        </p:txBody>
      </p:sp>
      <p:sp>
        <p:nvSpPr>
          <p:cNvPr id="33" name="Text Placeholder 21">
            <a:extLst>
              <a:ext uri="{FF2B5EF4-FFF2-40B4-BE49-F238E27FC236}">
                <a16:creationId xmlns:a16="http://schemas.microsoft.com/office/drawing/2014/main" id="{2BD82686-EC22-1549-A35E-AC02C01C235E}"/>
              </a:ext>
            </a:extLst>
          </p:cNvPr>
          <p:cNvSpPr txBox="1">
            <a:spLocks/>
          </p:cNvSpPr>
          <p:nvPr/>
        </p:nvSpPr>
        <p:spPr>
          <a:xfrm>
            <a:off x="3422197" y="4659361"/>
            <a:ext cx="3038818"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Kontaktdaten</a:t>
            </a:r>
            <a:endParaRPr lang="en-US" sz="1400" dirty="0">
              <a:latin typeface="Fira Sans" panose="020B0503050000020004" pitchFamily="34" charset="0"/>
            </a:endParaRPr>
          </a:p>
        </p:txBody>
      </p:sp>
      <p:sp>
        <p:nvSpPr>
          <p:cNvPr id="34" name="Text Placeholder 21">
            <a:extLst>
              <a:ext uri="{FF2B5EF4-FFF2-40B4-BE49-F238E27FC236}">
                <a16:creationId xmlns:a16="http://schemas.microsoft.com/office/drawing/2014/main" id="{8E11B89F-F1D5-E84A-BDB7-120340560C9F}"/>
              </a:ext>
            </a:extLst>
          </p:cNvPr>
          <p:cNvSpPr txBox="1">
            <a:spLocks/>
          </p:cNvSpPr>
          <p:nvPr/>
        </p:nvSpPr>
        <p:spPr>
          <a:xfrm>
            <a:off x="3422197" y="5089224"/>
            <a:ext cx="3038818" cy="970426"/>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lang="en-US" sz="900" b="0" i="0" kern="1200" smtClean="0">
                <a:solidFill>
                  <a:schemeClr val="tx1"/>
                </a:solidFill>
                <a:effectLst/>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de-DE" sz="1000" dirty="0"/>
              <a:t>Bildungszentrum der Caritas Münster</a:t>
            </a:r>
          </a:p>
          <a:p>
            <a:r>
              <a:rPr lang="de-DE" sz="1000" dirty="0"/>
              <a:t>Josefstraße 2</a:t>
            </a:r>
          </a:p>
          <a:p>
            <a:r>
              <a:rPr lang="de-DE" sz="1000" dirty="0"/>
              <a:t>48151 Münster</a:t>
            </a:r>
          </a:p>
          <a:p>
            <a:br>
              <a:rPr lang="de-DE" sz="1000" dirty="0"/>
            </a:br>
            <a:r>
              <a:rPr lang="de-DE" sz="1000" dirty="0"/>
              <a:t>T 02 51 / 5 30 09-4 37 oder -4 32</a:t>
            </a:r>
          </a:p>
          <a:p>
            <a:r>
              <a:rPr lang="de-DE" sz="1000" dirty="0"/>
              <a:t>F 02 51 / 5 30 09-4 36</a:t>
            </a:r>
          </a:p>
          <a:p>
            <a:r>
              <a:rPr lang="de-DE" sz="1000" dirty="0"/>
              <a:t>bildungszentrum@caritas-ms.de </a:t>
            </a:r>
          </a:p>
        </p:txBody>
      </p:sp>
      <p:sp>
        <p:nvSpPr>
          <p:cNvPr id="35" name="Text Placeholder 21">
            <a:extLst>
              <a:ext uri="{FF2B5EF4-FFF2-40B4-BE49-F238E27FC236}">
                <a16:creationId xmlns:a16="http://schemas.microsoft.com/office/drawing/2014/main" id="{51EE6239-64E7-554B-A9F1-773762AC0D15}"/>
              </a:ext>
            </a:extLst>
          </p:cNvPr>
          <p:cNvSpPr txBox="1">
            <a:spLocks/>
          </p:cNvSpPr>
          <p:nvPr/>
        </p:nvSpPr>
        <p:spPr>
          <a:xfrm>
            <a:off x="3453240" y="7131786"/>
            <a:ext cx="3038818" cy="10986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lang="en-US" sz="800" b="0" i="1" kern="1200" smtClean="0">
                <a:solidFill>
                  <a:schemeClr val="accent4"/>
                </a:solidFill>
                <a:effectLst/>
                <a:latin typeface="Fira Sans Medium"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de-DE" dirty="0"/>
              <a:t>Caritas-ms-bildungszentrum.de</a:t>
            </a:r>
          </a:p>
        </p:txBody>
      </p:sp>
      <p:sp>
        <p:nvSpPr>
          <p:cNvPr id="36" name="Text Placeholder 21">
            <a:extLst>
              <a:ext uri="{FF2B5EF4-FFF2-40B4-BE49-F238E27FC236}">
                <a16:creationId xmlns:a16="http://schemas.microsoft.com/office/drawing/2014/main" id="{6E80B48A-521F-114A-A240-81008CBB79E6}"/>
              </a:ext>
            </a:extLst>
          </p:cNvPr>
          <p:cNvSpPr txBox="1">
            <a:spLocks/>
          </p:cNvSpPr>
          <p:nvPr/>
        </p:nvSpPr>
        <p:spPr>
          <a:xfrm>
            <a:off x="350647" y="465744"/>
            <a:ext cx="2747299"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Termine</a:t>
            </a:r>
            <a:endParaRPr lang="en-US" sz="1400" dirty="0">
              <a:latin typeface="Fira Sans" panose="020B0503050000020004" pitchFamily="34" charset="0"/>
            </a:endParaRPr>
          </a:p>
        </p:txBody>
      </p:sp>
      <p:sp>
        <p:nvSpPr>
          <p:cNvPr id="37" name="Text Placeholder 21">
            <a:extLst>
              <a:ext uri="{FF2B5EF4-FFF2-40B4-BE49-F238E27FC236}">
                <a16:creationId xmlns:a16="http://schemas.microsoft.com/office/drawing/2014/main" id="{360A105C-0269-8244-A9CA-9757CB474FC5}"/>
              </a:ext>
            </a:extLst>
          </p:cNvPr>
          <p:cNvSpPr txBox="1">
            <a:spLocks/>
          </p:cNvSpPr>
          <p:nvPr/>
        </p:nvSpPr>
        <p:spPr>
          <a:xfrm>
            <a:off x="350647" y="885132"/>
            <a:ext cx="2747300" cy="308663"/>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dirty="0"/>
              <a:t>22. Bis 23. </a:t>
            </a:r>
            <a:r>
              <a:rPr lang="en-US" dirty="0" err="1"/>
              <a:t>Juni</a:t>
            </a:r>
            <a:r>
              <a:rPr lang="en-US" dirty="0"/>
              <a:t> 2023</a:t>
            </a:r>
          </a:p>
          <a:p>
            <a:pPr>
              <a:spcAft>
                <a:spcPts val="600"/>
              </a:spcAft>
            </a:pPr>
            <a:endParaRPr lang="en-US" dirty="0"/>
          </a:p>
          <a:p>
            <a:pPr>
              <a:spcAft>
                <a:spcPts val="600"/>
              </a:spcAft>
            </a:pPr>
            <a:r>
              <a:rPr lang="en-US" dirty="0"/>
              <a:t>von 09:00 </a:t>
            </a:r>
            <a:r>
              <a:rPr lang="en-US" dirty="0" err="1"/>
              <a:t>Uhr</a:t>
            </a:r>
            <a:r>
              <a:rPr lang="en-US" dirty="0"/>
              <a:t> – 16:30 </a:t>
            </a:r>
            <a:r>
              <a:rPr lang="en-US" dirty="0" err="1"/>
              <a:t>Uhr</a:t>
            </a:r>
            <a:endParaRPr lang="en-US" dirty="0"/>
          </a:p>
          <a:p>
            <a:pPr>
              <a:spcAft>
                <a:spcPts val="600"/>
              </a:spcAft>
            </a:pPr>
            <a:endParaRPr lang="en-US" dirty="0"/>
          </a:p>
          <a:p>
            <a:pPr>
              <a:spcAft>
                <a:spcPts val="600"/>
              </a:spcAft>
            </a:pPr>
            <a:endParaRPr lang="en-US" dirty="0"/>
          </a:p>
          <a:p>
            <a:pPr>
              <a:spcAft>
                <a:spcPts val="600"/>
              </a:spcAft>
            </a:pPr>
            <a:endParaRPr lang="en-US" b="1" dirty="0"/>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8088" y="551200"/>
            <a:ext cx="1137343" cy="1302684"/>
          </a:xfrm>
          <a:prstGeom prst="rect">
            <a:avLst/>
          </a:prstGeom>
        </p:spPr>
      </p:pic>
      <p:sp>
        <p:nvSpPr>
          <p:cNvPr id="21" name="Text Placeholder 21">
            <a:extLst>
              <a:ext uri="{FF2B5EF4-FFF2-40B4-BE49-F238E27FC236}">
                <a16:creationId xmlns:a16="http://schemas.microsoft.com/office/drawing/2014/main" id="{51B9DEEA-E09F-EB4F-812C-68AE9475A8E6}"/>
              </a:ext>
            </a:extLst>
          </p:cNvPr>
          <p:cNvSpPr txBox="1">
            <a:spLocks/>
          </p:cNvSpPr>
          <p:nvPr/>
        </p:nvSpPr>
        <p:spPr>
          <a:xfrm>
            <a:off x="3431579" y="1111277"/>
            <a:ext cx="3060479" cy="1770666"/>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dirty="0" err="1"/>
              <a:t>Bitte</a:t>
            </a:r>
            <a:r>
              <a:rPr lang="en-US" sz="1000" dirty="0"/>
              <a:t> </a:t>
            </a:r>
            <a:r>
              <a:rPr lang="en-US" sz="1000" dirty="0" err="1"/>
              <a:t>schicken</a:t>
            </a:r>
            <a:r>
              <a:rPr lang="en-US" sz="1000" dirty="0"/>
              <a:t> </a:t>
            </a:r>
            <a:r>
              <a:rPr lang="en-US" sz="1000" dirty="0" err="1"/>
              <a:t>Sie</a:t>
            </a:r>
            <a:r>
              <a:rPr lang="en-US" sz="1000" dirty="0"/>
              <a:t> den</a:t>
            </a:r>
          </a:p>
          <a:p>
            <a:endParaRPr lang="en-US" sz="1000" dirty="0"/>
          </a:p>
          <a:p>
            <a:pPr marL="171450" indent="-171450">
              <a:buFont typeface="Arial" panose="020B0604020202020204" pitchFamily="34" charset="0"/>
              <a:buChar char="•"/>
            </a:pPr>
            <a:r>
              <a:rPr lang="en-US" sz="1000" dirty="0" err="1"/>
              <a:t>Anmeldebogen</a:t>
            </a:r>
            <a:r>
              <a:rPr lang="en-US" sz="1000" dirty="0"/>
              <a:t> und</a:t>
            </a:r>
          </a:p>
          <a:p>
            <a:pPr marL="171450" indent="-171450">
              <a:buFont typeface="Arial" panose="020B0604020202020204" pitchFamily="34" charset="0"/>
              <a:buChar char="•"/>
            </a:pPr>
            <a:r>
              <a:rPr lang="en-US" sz="1000" dirty="0"/>
              <a:t>die </a:t>
            </a:r>
            <a:r>
              <a:rPr lang="en-US" sz="1000" dirty="0" err="1"/>
              <a:t>Erklärung</a:t>
            </a:r>
            <a:r>
              <a:rPr lang="en-US" sz="1000" dirty="0"/>
              <a:t> </a:t>
            </a:r>
            <a:r>
              <a:rPr lang="en-US" sz="1000" dirty="0" err="1"/>
              <a:t>zur</a:t>
            </a:r>
            <a:r>
              <a:rPr lang="en-US" sz="1000" dirty="0"/>
              <a:t> </a:t>
            </a:r>
            <a:r>
              <a:rPr lang="en-US" sz="1000" dirty="0" err="1"/>
              <a:t>Kostenübernahme</a:t>
            </a:r>
            <a:endParaRPr lang="en-US" sz="1000" dirty="0"/>
          </a:p>
          <a:p>
            <a:pPr marL="171450" indent="-171450">
              <a:buFont typeface="Arial" panose="020B0604020202020204" pitchFamily="34" charset="0"/>
              <a:buChar char="•"/>
            </a:pPr>
            <a:endParaRPr lang="en-US" sz="1000" dirty="0"/>
          </a:p>
          <a:p>
            <a:r>
              <a:rPr lang="en-US" sz="1000" dirty="0"/>
              <a:t>an die </a:t>
            </a:r>
            <a:r>
              <a:rPr lang="en-US" sz="1000" dirty="0" err="1"/>
              <a:t>unter</a:t>
            </a:r>
            <a:r>
              <a:rPr lang="en-US" sz="1000" dirty="0"/>
              <a:t> </a:t>
            </a:r>
            <a:r>
              <a:rPr lang="en-US" sz="1000" dirty="0" err="1"/>
              <a:t>Kontaktdaten</a:t>
            </a:r>
            <a:r>
              <a:rPr lang="en-US" sz="1000" dirty="0"/>
              <a:t> </a:t>
            </a:r>
            <a:r>
              <a:rPr lang="en-US" sz="1000" dirty="0" err="1"/>
              <a:t>aufgeführte</a:t>
            </a:r>
            <a:r>
              <a:rPr lang="en-US" sz="1000" dirty="0"/>
              <a:t> </a:t>
            </a:r>
            <a:r>
              <a:rPr lang="en-US" sz="1000" dirty="0" err="1"/>
              <a:t>Adresse</a:t>
            </a:r>
            <a:r>
              <a:rPr lang="en-US" sz="1000" dirty="0"/>
              <a:t>.</a:t>
            </a:r>
            <a:endParaRPr lang="en-US" sz="1000" b="1" u="sng" dirty="0"/>
          </a:p>
          <a:p>
            <a:endParaRPr lang="en-US" sz="1000" b="1" u="sng" dirty="0"/>
          </a:p>
        </p:txBody>
      </p:sp>
      <p:sp>
        <p:nvSpPr>
          <p:cNvPr id="22" name="Text Placeholder 21">
            <a:extLst>
              <a:ext uri="{FF2B5EF4-FFF2-40B4-BE49-F238E27FC236}">
                <a16:creationId xmlns:a16="http://schemas.microsoft.com/office/drawing/2014/main" id="{6E80B48A-521F-114A-A240-81008CBB79E6}"/>
              </a:ext>
            </a:extLst>
          </p:cNvPr>
          <p:cNvSpPr txBox="1">
            <a:spLocks/>
          </p:cNvSpPr>
          <p:nvPr/>
        </p:nvSpPr>
        <p:spPr>
          <a:xfrm>
            <a:off x="350645" y="1996610"/>
            <a:ext cx="2747299"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a:latin typeface="Fira Sans" panose="020B0503050000020004" pitchFamily="34" charset="0"/>
              </a:rPr>
              <a:t>Ort</a:t>
            </a:r>
          </a:p>
        </p:txBody>
      </p:sp>
      <p:sp>
        <p:nvSpPr>
          <p:cNvPr id="23" name="Text Placeholder 21">
            <a:extLst>
              <a:ext uri="{FF2B5EF4-FFF2-40B4-BE49-F238E27FC236}">
                <a16:creationId xmlns:a16="http://schemas.microsoft.com/office/drawing/2014/main" id="{360A105C-0269-8244-A9CA-9757CB474FC5}"/>
              </a:ext>
            </a:extLst>
          </p:cNvPr>
          <p:cNvSpPr txBox="1">
            <a:spLocks/>
          </p:cNvSpPr>
          <p:nvPr/>
        </p:nvSpPr>
        <p:spPr>
          <a:xfrm>
            <a:off x="339812" y="2518428"/>
            <a:ext cx="2758132" cy="52263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dirty="0" err="1"/>
              <a:t>Haus</a:t>
            </a:r>
            <a:r>
              <a:rPr lang="en-US" sz="1000" dirty="0"/>
              <a:t> der Caritas</a:t>
            </a:r>
          </a:p>
          <a:p>
            <a:r>
              <a:rPr lang="en-US" sz="1000" dirty="0" err="1"/>
              <a:t>Josefstraße</a:t>
            </a:r>
            <a:r>
              <a:rPr lang="en-US" sz="1000" dirty="0"/>
              <a:t> 2</a:t>
            </a:r>
          </a:p>
          <a:p>
            <a:r>
              <a:rPr lang="en-US" sz="1000" dirty="0"/>
              <a:t>48151 </a:t>
            </a:r>
            <a:r>
              <a:rPr lang="en-US" sz="1000" dirty="0" err="1"/>
              <a:t>Münster</a:t>
            </a:r>
            <a:endParaRPr lang="en-US" sz="1000" dirty="0"/>
          </a:p>
          <a:p>
            <a:endParaRPr lang="en-US" sz="1000" b="1" dirty="0"/>
          </a:p>
        </p:txBody>
      </p:sp>
      <p:sp>
        <p:nvSpPr>
          <p:cNvPr id="24" name="Text Placeholder 21">
            <a:extLst>
              <a:ext uri="{FF2B5EF4-FFF2-40B4-BE49-F238E27FC236}">
                <a16:creationId xmlns:a16="http://schemas.microsoft.com/office/drawing/2014/main" id="{6E80B48A-521F-114A-A240-81008CBB79E6}"/>
              </a:ext>
            </a:extLst>
          </p:cNvPr>
          <p:cNvSpPr txBox="1">
            <a:spLocks/>
          </p:cNvSpPr>
          <p:nvPr/>
        </p:nvSpPr>
        <p:spPr>
          <a:xfrm>
            <a:off x="350645" y="3500222"/>
            <a:ext cx="2747299"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Teilnehmerzahl</a:t>
            </a:r>
            <a:r>
              <a:rPr lang="en-US" dirty="0"/>
              <a:t> </a:t>
            </a:r>
          </a:p>
        </p:txBody>
      </p:sp>
      <p:sp>
        <p:nvSpPr>
          <p:cNvPr id="25" name="Text Placeholder 21">
            <a:extLst>
              <a:ext uri="{FF2B5EF4-FFF2-40B4-BE49-F238E27FC236}">
                <a16:creationId xmlns:a16="http://schemas.microsoft.com/office/drawing/2014/main" id="{360A105C-0269-8244-A9CA-9757CB474FC5}"/>
              </a:ext>
            </a:extLst>
          </p:cNvPr>
          <p:cNvSpPr txBox="1">
            <a:spLocks/>
          </p:cNvSpPr>
          <p:nvPr/>
        </p:nvSpPr>
        <p:spPr>
          <a:xfrm>
            <a:off x="339812" y="3987713"/>
            <a:ext cx="2758132" cy="190497"/>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dirty="0"/>
              <a:t>14 </a:t>
            </a:r>
            <a:r>
              <a:rPr lang="en-US" sz="1000" dirty="0" err="1"/>
              <a:t>Teilnehmer</a:t>
            </a:r>
            <a:endParaRPr lang="en-US" sz="1000" dirty="0"/>
          </a:p>
          <a:p>
            <a:endParaRPr lang="en-US" b="1" dirty="0"/>
          </a:p>
        </p:txBody>
      </p:sp>
      <p:sp>
        <p:nvSpPr>
          <p:cNvPr id="26" name="Text Placeholder 21">
            <a:extLst>
              <a:ext uri="{FF2B5EF4-FFF2-40B4-BE49-F238E27FC236}">
                <a16:creationId xmlns:a16="http://schemas.microsoft.com/office/drawing/2014/main" id="{6E80B48A-521F-114A-A240-81008CBB79E6}"/>
              </a:ext>
            </a:extLst>
          </p:cNvPr>
          <p:cNvSpPr txBox="1">
            <a:spLocks/>
          </p:cNvSpPr>
          <p:nvPr/>
        </p:nvSpPr>
        <p:spPr>
          <a:xfrm>
            <a:off x="330436" y="4599848"/>
            <a:ext cx="2747299"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Kosten</a:t>
            </a:r>
            <a:r>
              <a:rPr lang="en-US" dirty="0"/>
              <a:t>  </a:t>
            </a:r>
          </a:p>
        </p:txBody>
      </p:sp>
      <p:sp>
        <p:nvSpPr>
          <p:cNvPr id="29" name="Text Placeholder 21">
            <a:extLst>
              <a:ext uri="{FF2B5EF4-FFF2-40B4-BE49-F238E27FC236}">
                <a16:creationId xmlns:a16="http://schemas.microsoft.com/office/drawing/2014/main" id="{360A105C-0269-8244-A9CA-9757CB474FC5}"/>
              </a:ext>
            </a:extLst>
          </p:cNvPr>
          <p:cNvSpPr txBox="1">
            <a:spLocks/>
          </p:cNvSpPr>
          <p:nvPr/>
        </p:nvSpPr>
        <p:spPr>
          <a:xfrm>
            <a:off x="339812" y="5124860"/>
            <a:ext cx="2758132" cy="190497"/>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dirty="0"/>
              <a:t>435,00 €</a:t>
            </a:r>
          </a:p>
          <a:p>
            <a:endParaRPr lang="en-US" b="1" dirty="0"/>
          </a:p>
        </p:txBody>
      </p: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54" name="Text Placeholder 21">
            <a:extLst>
              <a:ext uri="{FF2B5EF4-FFF2-40B4-BE49-F238E27FC236}">
                <a16:creationId xmlns:a16="http://schemas.microsoft.com/office/drawing/2014/main" id="{B237867F-D035-7348-B750-91ABBEA9D7CA}"/>
              </a:ext>
            </a:extLst>
          </p:cNvPr>
          <p:cNvSpPr txBox="1">
            <a:spLocks/>
          </p:cNvSpPr>
          <p:nvPr/>
        </p:nvSpPr>
        <p:spPr>
          <a:xfrm>
            <a:off x="3577198" y="825290"/>
            <a:ext cx="2813841" cy="2144153"/>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lvl="0"/>
            <a:endParaRPr lang="de-DE" dirty="0"/>
          </a:p>
          <a:p>
            <a:pPr marL="171450" indent="-171450">
              <a:buFont typeface="Arial" panose="020B0604020202020204" pitchFamily="34" charset="0"/>
              <a:buChar char="•"/>
            </a:pPr>
            <a:r>
              <a:rPr lang="de-DE" dirty="0"/>
              <a:t>Erkennen eigener Emotionen und situationsangepasster Umgang mit diesen</a:t>
            </a:r>
          </a:p>
          <a:p>
            <a:endParaRPr lang="de-DE" dirty="0"/>
          </a:p>
          <a:p>
            <a:pPr marL="171450" indent="-171450">
              <a:buFont typeface="Arial" panose="020B0604020202020204" pitchFamily="34" charset="0"/>
              <a:buChar char="•"/>
            </a:pPr>
            <a:r>
              <a:rPr lang="de-DE" dirty="0"/>
              <a:t>Deeskalierender Umgang mit Affekten anderer</a:t>
            </a:r>
          </a:p>
          <a:p>
            <a:endParaRPr lang="de-DE" dirty="0"/>
          </a:p>
          <a:p>
            <a:pPr marL="171450" indent="-171450">
              <a:buFont typeface="Arial" panose="020B0604020202020204" pitchFamily="34" charset="0"/>
              <a:buChar char="•"/>
            </a:pPr>
            <a:r>
              <a:rPr lang="de-DE" dirty="0"/>
              <a:t>Förderung selbstständiger Urteils- und Entscheidungsfähigkeit</a:t>
            </a:r>
          </a:p>
          <a:p>
            <a:endParaRPr lang="de-DE" dirty="0"/>
          </a:p>
          <a:p>
            <a:pPr marL="171450" indent="-171450">
              <a:buFont typeface="Arial" panose="020B0604020202020204" pitchFamily="34" charset="0"/>
              <a:buChar char="•"/>
            </a:pPr>
            <a:r>
              <a:rPr lang="de-DE" dirty="0"/>
              <a:t>Erkennen von Stress und dessen Bewältigung</a:t>
            </a:r>
          </a:p>
          <a:p>
            <a:pPr marL="171450" indent="-171450">
              <a:buFont typeface="Arial" panose="020B0604020202020204" pitchFamily="34" charset="0"/>
              <a:buChar char="•"/>
            </a:pPr>
            <a:endParaRPr lang="de-DE" dirty="0"/>
          </a:p>
          <a:p>
            <a:pPr marL="171450" indent="-171450">
              <a:buFont typeface="Arial" panose="020B0604020202020204" pitchFamily="34" charset="0"/>
              <a:buChar char="•"/>
            </a:pPr>
            <a:r>
              <a:rPr lang="de-DE" dirty="0"/>
              <a:t>Entwicklung der individuellen Konfliktfähigkeit und der Kompetenz zum Umgang mit diesen Konflikten mit dem Ziel der Deeskalation</a:t>
            </a:r>
          </a:p>
          <a:p>
            <a:pPr marL="171450" indent="-171450">
              <a:buFont typeface="Arial" panose="020B0604020202020204" pitchFamily="34" charset="0"/>
              <a:buChar char="•"/>
            </a:pPr>
            <a:endParaRPr lang="de-DE" dirty="0"/>
          </a:p>
          <a:p>
            <a:pPr marL="171450" indent="-171450">
              <a:buFont typeface="Arial" panose="020B0604020202020204" pitchFamily="34" charset="0"/>
              <a:buChar char="•"/>
            </a:pPr>
            <a:r>
              <a:rPr lang="de-DE" dirty="0"/>
              <a:t>Schutztechniktraining am 2. Seminartag</a:t>
            </a:r>
          </a:p>
          <a:p>
            <a:pPr marL="171450" indent="-171450">
              <a:buFont typeface="Arial" panose="020B0604020202020204" pitchFamily="34" charset="0"/>
              <a:buChar char="•"/>
            </a:pPr>
            <a:endParaRPr lang="de-DE" sz="1000" dirty="0"/>
          </a:p>
          <a:p>
            <a:pPr marL="171450" lvl="0" indent="-171450">
              <a:buFont typeface="Arial" panose="020B0604020202020204" pitchFamily="34" charset="0"/>
              <a:buChar char="•"/>
            </a:pPr>
            <a:endParaRPr lang="de-DE" dirty="0"/>
          </a:p>
          <a:p>
            <a:pPr lvl="0"/>
            <a:endParaRPr lang="de-DE" dirty="0"/>
          </a:p>
        </p:txBody>
      </p:sp>
      <p:sp>
        <p:nvSpPr>
          <p:cNvPr id="63" name="Text Placeholder 21">
            <a:extLst>
              <a:ext uri="{FF2B5EF4-FFF2-40B4-BE49-F238E27FC236}">
                <a16:creationId xmlns:a16="http://schemas.microsoft.com/office/drawing/2014/main" id="{7E246EC8-30B6-0D40-BC49-BF28CA854424}"/>
              </a:ext>
            </a:extLst>
          </p:cNvPr>
          <p:cNvSpPr txBox="1">
            <a:spLocks/>
          </p:cNvSpPr>
          <p:nvPr/>
        </p:nvSpPr>
        <p:spPr>
          <a:xfrm>
            <a:off x="412669" y="464084"/>
            <a:ext cx="2929019" cy="423342"/>
          </a:xfrm>
          <a:prstGeom prst="rect">
            <a:avLst/>
          </a:prstGeom>
        </p:spPr>
        <p:txBody>
          <a:bodyPr lIns="0" tIns="0" rIns="0" bIns="0" anchor="b">
            <a:noAutofit/>
          </a:bodyPr>
          <a:lstStyle>
            <a:lvl1pPr marL="0" indent="0" algn="l" defTabSz="754380" rtl="0" eaLnBrk="1" latinLnBrk="0" hangingPunct="1">
              <a:lnSpc>
                <a:spcPct val="90000"/>
              </a:lnSpc>
              <a:spcBef>
                <a:spcPts val="0"/>
              </a:spcBef>
              <a:buFont typeface="Arial" panose="020B0604020202020204" pitchFamily="34" charset="0"/>
              <a:buNone/>
              <a:defRPr sz="2900" b="0" i="0" kern="1200" baseline="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de-DE" sz="1400" dirty="0">
                <a:latin typeface="Fira Sans" panose="020B0503050000020004" pitchFamily="34" charset="0"/>
              </a:rPr>
              <a:t>Herausfordernde Verhaltensweisen in </a:t>
            </a:r>
            <a:r>
              <a:rPr lang="de-DE" sz="1400">
                <a:latin typeface="Fira Sans" panose="020B0503050000020004" pitchFamily="34" charset="0"/>
              </a:rPr>
              <a:t>Konfliksituationen</a:t>
            </a:r>
            <a:endParaRPr lang="de-DE" sz="1400" dirty="0">
              <a:latin typeface="Fira Sans" panose="020B0503050000020004" pitchFamily="34" charset="0"/>
            </a:endParaRPr>
          </a:p>
        </p:txBody>
      </p:sp>
      <p:sp>
        <p:nvSpPr>
          <p:cNvPr id="65" name="Text Placeholder 21">
            <a:extLst>
              <a:ext uri="{FF2B5EF4-FFF2-40B4-BE49-F238E27FC236}">
                <a16:creationId xmlns:a16="http://schemas.microsoft.com/office/drawing/2014/main" id="{37C8EA56-A01D-DD46-96E0-F2224E08E8D0}"/>
              </a:ext>
            </a:extLst>
          </p:cNvPr>
          <p:cNvSpPr txBox="1">
            <a:spLocks/>
          </p:cNvSpPr>
          <p:nvPr/>
        </p:nvSpPr>
        <p:spPr>
          <a:xfrm>
            <a:off x="3568818" y="247264"/>
            <a:ext cx="2643169" cy="433640"/>
          </a:xfrm>
          <a:prstGeom prst="rect">
            <a:avLst/>
          </a:prstGeom>
        </p:spPr>
        <p:txBody>
          <a:bodyPr lIns="0" tIns="0" rIns="0" bIns="0" anchor="b">
            <a:noAutofit/>
          </a:bodyPr>
          <a:lstStyle>
            <a:lvl1pPr marL="0" indent="0" algn="l" defTabSz="754380" rtl="0" eaLnBrk="1" latinLnBrk="0" hangingPunct="1">
              <a:lnSpc>
                <a:spcPct val="90000"/>
              </a:lnSpc>
              <a:spcBef>
                <a:spcPts val="0"/>
              </a:spcBef>
              <a:buFont typeface="Arial" panose="020B0604020202020204" pitchFamily="34" charset="0"/>
              <a:buNone/>
              <a:defRPr sz="2900" b="0" i="0" kern="1200" baseline="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Inhalte</a:t>
            </a:r>
            <a:r>
              <a:rPr lang="en-US" sz="1400" dirty="0">
                <a:latin typeface="Fira Sans" panose="020B0503050000020004" pitchFamily="34" charset="0"/>
              </a:rPr>
              <a:t> und </a:t>
            </a:r>
            <a:r>
              <a:rPr lang="en-US" sz="1400" dirty="0" err="1">
                <a:latin typeface="Fira Sans" panose="020B0503050000020004" pitchFamily="34" charset="0"/>
              </a:rPr>
              <a:t>Ziele</a:t>
            </a:r>
            <a:r>
              <a:rPr lang="en-US" sz="1400" dirty="0">
                <a:latin typeface="Fira Sans" panose="020B0503050000020004" pitchFamily="34" charset="0"/>
              </a:rPr>
              <a:t> des </a:t>
            </a:r>
            <a:r>
              <a:rPr lang="en-US" sz="1400" dirty="0" err="1">
                <a:latin typeface="Fira Sans" panose="020B0503050000020004" pitchFamily="34" charset="0"/>
              </a:rPr>
              <a:t>Kurses</a:t>
            </a:r>
            <a:endParaRPr lang="en-US" sz="1400" dirty="0">
              <a:latin typeface="Fira Sans" panose="020B0503050000020004" pitchFamily="34" charset="0"/>
            </a:endParaRPr>
          </a:p>
        </p:txBody>
      </p:sp>
      <p:sp>
        <p:nvSpPr>
          <p:cNvPr id="66" name="Text Placeholder 21">
            <a:extLst>
              <a:ext uri="{FF2B5EF4-FFF2-40B4-BE49-F238E27FC236}">
                <a16:creationId xmlns:a16="http://schemas.microsoft.com/office/drawing/2014/main" id="{F1A437E3-8537-C74F-8EB9-F0A1DDA4731D}"/>
              </a:ext>
            </a:extLst>
          </p:cNvPr>
          <p:cNvSpPr txBox="1">
            <a:spLocks/>
          </p:cNvSpPr>
          <p:nvPr/>
        </p:nvSpPr>
        <p:spPr>
          <a:xfrm>
            <a:off x="6973318" y="578592"/>
            <a:ext cx="2807484" cy="3307608"/>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endParaRPr lang="en-US" dirty="0"/>
          </a:p>
        </p:txBody>
      </p:sp>
      <p:sp>
        <p:nvSpPr>
          <p:cNvPr id="67" name="Text Placeholder 21">
            <a:extLst>
              <a:ext uri="{FF2B5EF4-FFF2-40B4-BE49-F238E27FC236}">
                <a16:creationId xmlns:a16="http://schemas.microsoft.com/office/drawing/2014/main" id="{F2D860D5-0459-764A-9892-3C9B092F06F6}"/>
              </a:ext>
            </a:extLst>
          </p:cNvPr>
          <p:cNvSpPr txBox="1">
            <a:spLocks/>
          </p:cNvSpPr>
          <p:nvPr/>
        </p:nvSpPr>
        <p:spPr>
          <a:xfrm>
            <a:off x="6952097" y="278580"/>
            <a:ext cx="2643169" cy="433640"/>
          </a:xfrm>
          <a:prstGeom prst="rect">
            <a:avLst/>
          </a:prstGeom>
        </p:spPr>
        <p:txBody>
          <a:bodyPr lIns="0" tIns="0" rIns="0" bIns="0" anchor="b">
            <a:noAutofit/>
          </a:bodyPr>
          <a:lstStyle>
            <a:lvl1pPr marL="0" indent="0" algn="l" defTabSz="754380" rtl="0" eaLnBrk="1" latinLnBrk="0" hangingPunct="1">
              <a:lnSpc>
                <a:spcPct val="90000"/>
              </a:lnSpc>
              <a:spcBef>
                <a:spcPts val="0"/>
              </a:spcBef>
              <a:buFont typeface="Arial" panose="020B0604020202020204" pitchFamily="34" charset="0"/>
              <a:buNone/>
              <a:defRPr sz="2900" b="0" i="0" kern="1200" baseline="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endParaRPr lang="en-US" sz="1400" dirty="0">
              <a:latin typeface="Fira Sans" panose="020B0503050000020004" pitchFamily="34" charset="0"/>
            </a:endParaRPr>
          </a:p>
        </p:txBody>
      </p:sp>
      <p:sp>
        <p:nvSpPr>
          <p:cNvPr id="69" name="Text Placeholder 21">
            <a:extLst>
              <a:ext uri="{FF2B5EF4-FFF2-40B4-BE49-F238E27FC236}">
                <a16:creationId xmlns:a16="http://schemas.microsoft.com/office/drawing/2014/main" id="{08ED884D-9983-B94A-B960-B2CE6DB0F461}"/>
              </a:ext>
            </a:extLst>
          </p:cNvPr>
          <p:cNvSpPr txBox="1">
            <a:spLocks/>
          </p:cNvSpPr>
          <p:nvPr/>
        </p:nvSpPr>
        <p:spPr>
          <a:xfrm>
            <a:off x="380534" y="1031431"/>
            <a:ext cx="2767236" cy="4888659"/>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de-DE" sz="1000" dirty="0"/>
              <a:t>Dieses zweitägige Seminar fördert die Entwicklung der individuellen Konfliktfähigkeit mit dem Ziel der Deeskalation.</a:t>
            </a:r>
          </a:p>
          <a:p>
            <a:endParaRPr lang="de-DE" sz="1000" dirty="0"/>
          </a:p>
          <a:p>
            <a:r>
              <a:rPr lang="de-DE" sz="1000" dirty="0"/>
              <a:t>Teilnehmende lernen, ihre eigenen Emotionen besser zu erkennen und situationsangemessen zu bewerten. </a:t>
            </a:r>
          </a:p>
          <a:p>
            <a:endParaRPr lang="de-DE" sz="1000" dirty="0"/>
          </a:p>
          <a:p>
            <a:r>
              <a:rPr lang="de-DE" sz="1000" dirty="0"/>
              <a:t>Es werden </a:t>
            </a:r>
            <a:r>
              <a:rPr lang="de-DE" sz="1000" dirty="0" err="1"/>
              <a:t>Stressbewältigungsstragieen</a:t>
            </a:r>
            <a:r>
              <a:rPr lang="de-DE" sz="1000" dirty="0"/>
              <a:t> vermittelt und die selbstständige Urteils- und Entscheidungsfähigkeit gefördert. </a:t>
            </a:r>
          </a:p>
          <a:p>
            <a:endParaRPr lang="de-DE" sz="1000" dirty="0"/>
          </a:p>
          <a:p>
            <a:r>
              <a:rPr lang="de-DE" sz="1000" dirty="0"/>
              <a:t>Die Fortbildung schließt zudem mit einem Schutztechniktraining am ab.</a:t>
            </a:r>
          </a:p>
          <a:p>
            <a:r>
              <a:rPr lang="de-DE" sz="1000" dirty="0"/>
              <a:t> </a:t>
            </a:r>
          </a:p>
          <a:p>
            <a:endParaRPr lang="de-DE" sz="1000" dirty="0"/>
          </a:p>
          <a:p>
            <a:endParaRPr lang="de-DE" sz="1000" dirty="0"/>
          </a:p>
          <a:p>
            <a:r>
              <a:rPr lang="de-DE" sz="2000" dirty="0">
                <a:solidFill>
                  <a:schemeClr val="accent1"/>
                </a:solidFill>
                <a:latin typeface="Freestyle Script" panose="030804020302050B0404" pitchFamily="66" charset="0"/>
              </a:rPr>
              <a:t>Ihr Team des Bildungszentrums</a:t>
            </a:r>
          </a:p>
          <a:p>
            <a:br>
              <a:rPr lang="de-DE" dirty="0"/>
            </a:br>
            <a:endParaRPr lang="de-DE" dirty="0">
              <a:solidFill>
                <a:schemeClr val="accent1"/>
              </a:solidFill>
              <a:latin typeface="Fira Sans Condensed Medium" panose="020B0503050000020004" pitchFamily="34" charset="0"/>
            </a:endParaRPr>
          </a:p>
          <a:p>
            <a:endParaRPr lang="en-US" dirty="0">
              <a:solidFill>
                <a:schemeClr val="accent1"/>
              </a:solidFill>
              <a:latin typeface="Fira Sans Condensed Medium" panose="020B0503050000020004" pitchFamily="34" charset="0"/>
            </a:endParaRPr>
          </a:p>
        </p:txBody>
      </p:sp>
      <p:sp>
        <p:nvSpPr>
          <p:cNvPr id="70" name="Text Placeholder 21">
            <a:extLst>
              <a:ext uri="{FF2B5EF4-FFF2-40B4-BE49-F238E27FC236}">
                <a16:creationId xmlns:a16="http://schemas.microsoft.com/office/drawing/2014/main" id="{87D55D8E-608B-1446-B007-AE3789261FF1}"/>
              </a:ext>
            </a:extLst>
          </p:cNvPr>
          <p:cNvSpPr txBox="1">
            <a:spLocks/>
          </p:cNvSpPr>
          <p:nvPr/>
        </p:nvSpPr>
        <p:spPr>
          <a:xfrm>
            <a:off x="3636973" y="4345067"/>
            <a:ext cx="2747300" cy="1789317"/>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buFont typeface="Arial" panose="020B0604020202020204" pitchFamily="34" charset="0"/>
              <a:buChar char="•"/>
            </a:pPr>
            <a:endParaRPr lang="en-US" sz="1000" dirty="0"/>
          </a:p>
        </p:txBody>
      </p:sp>
      <p:sp>
        <p:nvSpPr>
          <p:cNvPr id="17" name="Text Placeholder 21">
            <a:extLst>
              <a:ext uri="{FF2B5EF4-FFF2-40B4-BE49-F238E27FC236}">
                <a16:creationId xmlns:a16="http://schemas.microsoft.com/office/drawing/2014/main" id="{F2D860D5-0459-764A-9892-3C9B092F06F6}"/>
              </a:ext>
            </a:extLst>
          </p:cNvPr>
          <p:cNvSpPr txBox="1">
            <a:spLocks/>
          </p:cNvSpPr>
          <p:nvPr/>
        </p:nvSpPr>
        <p:spPr>
          <a:xfrm>
            <a:off x="6973318" y="3288083"/>
            <a:ext cx="2643169" cy="433640"/>
          </a:xfrm>
          <a:prstGeom prst="rect">
            <a:avLst/>
          </a:prstGeom>
        </p:spPr>
        <p:txBody>
          <a:bodyPr lIns="0" tIns="0" rIns="0" bIns="0" anchor="b">
            <a:noAutofit/>
          </a:bodyPr>
          <a:lstStyle>
            <a:lvl1pPr marL="0" indent="0" algn="l" defTabSz="754380" rtl="0" eaLnBrk="1" latinLnBrk="0" hangingPunct="1">
              <a:lnSpc>
                <a:spcPct val="90000"/>
              </a:lnSpc>
              <a:spcBef>
                <a:spcPts val="0"/>
              </a:spcBef>
              <a:buFont typeface="Arial" panose="020B0604020202020204" pitchFamily="34" charset="0"/>
              <a:buNone/>
              <a:defRPr sz="2900" b="0" i="0" kern="1200" baseline="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endParaRPr lang="en-US" sz="1400" dirty="0">
              <a:latin typeface="Fira Sans" panose="020B0503050000020004" pitchFamily="34" charset="0"/>
            </a:endParaRPr>
          </a:p>
          <a:p>
            <a:endParaRPr lang="en-US" sz="1400" dirty="0">
              <a:latin typeface="Fira Sans" panose="020B0503050000020004" pitchFamily="34" charset="0"/>
            </a:endParaRPr>
          </a:p>
        </p:txBody>
      </p:sp>
      <p:sp>
        <p:nvSpPr>
          <p:cNvPr id="18" name="Text Placeholder 21">
            <a:extLst>
              <a:ext uri="{FF2B5EF4-FFF2-40B4-BE49-F238E27FC236}">
                <a16:creationId xmlns:a16="http://schemas.microsoft.com/office/drawing/2014/main" id="{B237867F-D035-7348-B750-91ABBEA9D7CA}"/>
              </a:ext>
            </a:extLst>
          </p:cNvPr>
          <p:cNvSpPr txBox="1">
            <a:spLocks/>
          </p:cNvSpPr>
          <p:nvPr/>
        </p:nvSpPr>
        <p:spPr>
          <a:xfrm>
            <a:off x="6966961" y="3706767"/>
            <a:ext cx="2813841" cy="2144153"/>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lvl="0" indent="-171450">
              <a:buFont typeface="Arial" panose="020B0604020202020204" pitchFamily="34" charset="0"/>
              <a:buChar char="•"/>
            </a:pPr>
            <a:endParaRPr lang="de-DE" sz="1000" dirty="0"/>
          </a:p>
          <a:p>
            <a:pPr lvl="0"/>
            <a:endParaRPr lang="de-DE" dirty="0"/>
          </a:p>
        </p:txBody>
      </p:sp>
      <p:sp>
        <p:nvSpPr>
          <p:cNvPr id="16" name="Text Placeholder 21">
            <a:extLst>
              <a:ext uri="{FF2B5EF4-FFF2-40B4-BE49-F238E27FC236}">
                <a16:creationId xmlns:a16="http://schemas.microsoft.com/office/drawing/2014/main" id="{6E80B48A-521F-114A-A240-81008CBB79E6}"/>
              </a:ext>
            </a:extLst>
          </p:cNvPr>
          <p:cNvSpPr txBox="1">
            <a:spLocks/>
          </p:cNvSpPr>
          <p:nvPr/>
        </p:nvSpPr>
        <p:spPr>
          <a:xfrm>
            <a:off x="6973318" y="453980"/>
            <a:ext cx="2747299" cy="22177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1600" b="0" i="0" kern="1200">
                <a:solidFill>
                  <a:schemeClr val="accent2"/>
                </a:solidFill>
                <a:latin typeface="Fira Sans Condensed Light" panose="020B04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400" dirty="0" err="1">
                <a:latin typeface="Fira Sans" panose="020B0503050000020004" pitchFamily="34" charset="0"/>
              </a:rPr>
              <a:t>Dozentinnen</a:t>
            </a:r>
            <a:r>
              <a:rPr lang="en-US" dirty="0"/>
              <a:t>  </a:t>
            </a:r>
          </a:p>
        </p:txBody>
      </p:sp>
      <p:sp>
        <p:nvSpPr>
          <p:cNvPr id="19" name="Text Placeholder 21">
            <a:extLst>
              <a:ext uri="{FF2B5EF4-FFF2-40B4-BE49-F238E27FC236}">
                <a16:creationId xmlns:a16="http://schemas.microsoft.com/office/drawing/2014/main" id="{360A105C-0269-8244-A9CA-9757CB474FC5}"/>
              </a:ext>
            </a:extLst>
          </p:cNvPr>
          <p:cNvSpPr txBox="1">
            <a:spLocks/>
          </p:cNvSpPr>
          <p:nvPr/>
        </p:nvSpPr>
        <p:spPr>
          <a:xfrm>
            <a:off x="6967901" y="962806"/>
            <a:ext cx="2758132" cy="522635"/>
          </a:xfrm>
          <a:prstGeom prst="rect">
            <a:avLst/>
          </a:prstGeom>
        </p:spPr>
        <p:txBody>
          <a:bodyPr lIns="0" tIns="0" rIns="0" bIns="0" anchor="t">
            <a:noAutofit/>
          </a:bodyPr>
          <a:lstStyle>
            <a:lvl1pPr marL="0" indent="0" algn="l" defTabSz="754380" rtl="0" eaLnBrk="1" latinLnBrk="0" hangingPunct="1">
              <a:lnSpc>
                <a:spcPct val="100000"/>
              </a:lnSpc>
              <a:spcBef>
                <a:spcPts val="0"/>
              </a:spcBef>
              <a:buFont typeface="Arial" panose="020B0604020202020204" pitchFamily="34" charset="0"/>
              <a:buNone/>
              <a:defRPr sz="900" b="0" i="0" kern="1200">
                <a:solidFill>
                  <a:schemeClr val="tx1"/>
                </a:solidFill>
                <a:latin typeface="Fira Sans" panose="020B0503050000020004" pitchFamily="34" charset="0"/>
                <a:ea typeface="+mn-ea"/>
                <a:cs typeface="+mn-cs"/>
              </a:defRPr>
            </a:lvl1pPr>
            <a:lvl2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75438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000" b="1" dirty="0"/>
              <a:t>Tina Fangemann</a:t>
            </a:r>
          </a:p>
          <a:p>
            <a:r>
              <a:rPr lang="en-US" sz="1000" dirty="0" err="1"/>
              <a:t>Krankenschwester</a:t>
            </a:r>
            <a:r>
              <a:rPr lang="en-US" sz="1000" dirty="0"/>
              <a:t>, </a:t>
            </a:r>
          </a:p>
          <a:p>
            <a:r>
              <a:rPr lang="de-DE" sz="1000" dirty="0"/>
              <a:t>Deeskalationstrainerin</a:t>
            </a:r>
          </a:p>
          <a:p>
            <a:r>
              <a:rPr lang="de-DE" sz="1000" dirty="0"/>
              <a:t>Konflikttrainerin</a:t>
            </a:r>
          </a:p>
          <a:p>
            <a:r>
              <a:rPr lang="de-DE" sz="1000" dirty="0" err="1"/>
              <a:t>Schutztechnikentrainerin</a:t>
            </a:r>
            <a:endParaRPr lang="de-DE" sz="1000" dirty="0"/>
          </a:p>
          <a:p>
            <a:r>
              <a:rPr lang="de-DE" sz="1000" dirty="0"/>
              <a:t>systemischer Coach ( Ausbildung durch den DGFC ) </a:t>
            </a:r>
          </a:p>
          <a:p>
            <a:endParaRPr lang="de-DE" sz="1000" b="1" dirty="0"/>
          </a:p>
          <a:p>
            <a:r>
              <a:rPr lang="de-DE" sz="1000" b="1" dirty="0"/>
              <a:t>Yeliz </a:t>
            </a:r>
            <a:r>
              <a:rPr lang="de-DE" sz="1000" b="1" dirty="0" err="1"/>
              <a:t>Secilmis</a:t>
            </a:r>
            <a:endParaRPr lang="de-DE" sz="1000" b="1" dirty="0"/>
          </a:p>
          <a:p>
            <a:r>
              <a:rPr lang="de-DE" sz="1000"/>
              <a:t>Deeskalationstrainerin</a:t>
            </a:r>
            <a:endParaRPr lang="de-DE" sz="1000" dirty="0"/>
          </a:p>
        </p:txBody>
      </p: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Caritas-Design">
  <a:themeElements>
    <a:clrScheme name="Caritas">
      <a:dk1>
        <a:srgbClr val="000000"/>
      </a:dk1>
      <a:lt1>
        <a:srgbClr val="FFFFFF"/>
      </a:lt1>
      <a:dk2>
        <a:srgbClr val="44546A"/>
      </a:dk2>
      <a:lt2>
        <a:srgbClr val="E7E6E6"/>
      </a:lt2>
      <a:accent1>
        <a:srgbClr val="E30613"/>
      </a:accent1>
      <a:accent2>
        <a:srgbClr val="95095D"/>
      </a:accent2>
      <a:accent3>
        <a:srgbClr val="A5A5A5"/>
      </a:accent3>
      <a:accent4>
        <a:srgbClr val="FFC000"/>
      </a:accent4>
      <a:accent5>
        <a:srgbClr val="DBB8CC"/>
      </a:accent5>
      <a:accent6>
        <a:srgbClr val="000000"/>
      </a:accent6>
      <a:hlink>
        <a:srgbClr val="000000"/>
      </a:hlink>
      <a:folHlink>
        <a:srgbClr val="000000"/>
      </a:folHlink>
    </a:clrScheme>
    <a:fontScheme name="Caritas">
      <a:majorFont>
        <a:latin typeface="Fira Sans"/>
        <a:ea typeface=""/>
        <a:cs typeface=""/>
      </a:majorFont>
      <a:minorFont>
        <a:latin typeface="Fir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rufspädagogische Weiterbildung zum Praxisanleiter PAL 101 [Schreibgeschützt]" id="{9CC05D6E-C8A1-437F-AAB2-2070B77C5327}" vid="{D5B3EE17-0680-492B-8DEA-F1853C99C5FB}"/>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927621-33BA-4C7B-B00E-AAFA1CE7DB14}">
  <ds:schemaRefs>
    <ds:schemaRef ds:uri="http://schemas.microsoft.com/sharepoint/v3/contenttype/forms"/>
  </ds:schemaRefs>
</ds:datastoreItem>
</file>

<file path=customXml/itemProps2.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950E548-EB92-45B1-BD32-B49FA21BA3C1}">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Berufspädagogische Weiterbildung zum Praxisanleiter PAL 101</Template>
  <TotalTime>0</TotalTime>
  <Words>476</Words>
  <Application>Microsoft Office PowerPoint</Application>
  <PresentationFormat>Benutzerdefiniert</PresentationFormat>
  <Paragraphs>89</Paragraphs>
  <Slides>2</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Fira Sans</vt:lpstr>
      <vt:lpstr>Fira Sans Condensed Light</vt:lpstr>
      <vt:lpstr>Fira Sans Condensed Medium</vt:lpstr>
      <vt:lpstr>Fira Sans Medium</vt:lpstr>
      <vt:lpstr>Freestyle Script</vt:lpstr>
      <vt:lpstr>Caritas-Design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2019-11-19T09:54:20Z</dcterms:created>
  <dcterms:modified xsi:type="dcterms:W3CDTF">2023-05-04T07:42:19Z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